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97" r:id="rId2"/>
    <p:sldId id="294" r:id="rId3"/>
    <p:sldId id="296" r:id="rId4"/>
    <p:sldId id="295" r:id="rId5"/>
  </p:sldIdLst>
  <p:sldSz cx="12192000" cy="6858000"/>
  <p:notesSz cx="6858000" cy="9144000"/>
  <p:defaultTextStyle>
    <a:defPPr>
      <a:defRPr lang="it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5C6"/>
    <a:srgbClr val="BA0078"/>
    <a:srgbClr val="0432FF"/>
    <a:srgbClr val="00FA00"/>
    <a:srgbClr val="FB7F81"/>
    <a:srgbClr val="DD82BF"/>
    <a:srgbClr val="6B6AFF"/>
    <a:srgbClr val="D5D4FF"/>
    <a:srgbClr val="DDBBD2"/>
    <a:srgbClr val="FB5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1"/>
    <p:restoredTop sz="92373" autoAdjust="0"/>
  </p:normalViewPr>
  <p:slideViewPr>
    <p:cSldViewPr snapToGrid="0">
      <p:cViewPr varScale="1">
        <p:scale>
          <a:sx n="60" d="100"/>
          <a:sy n="60" d="100"/>
        </p:scale>
        <p:origin x="4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B72CF-3BD1-A347-9395-CBF7A2F81E0C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3A0C6-476D-9D4D-ADB9-DA71F8B10FCF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410266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3A0C6-476D-9D4D-ADB9-DA71F8B10FCF}" type="slidenum">
              <a:rPr lang="it-US" smtClean="0"/>
              <a:t>2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42771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8CAD13-1A62-A198-A821-B1E914E23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C68B7D-CBFF-3E00-3644-583ABA0B3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79DF5A-53AE-FE1F-7246-65C926CD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FFA519-FC8E-9D3A-F490-06CBDE8B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DCD78D-68A9-66CC-B891-C85DCB8C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375891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ED8ABF-C7DD-4599-C3D4-F9A243CE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5134CB-CAB0-D015-BD7E-08D4AF29E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E70532-73AE-C037-FB9E-0EFE0D96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4A140D-4537-B0E6-D6E7-8BD33BDB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E40683-E55F-BD31-BCAB-5EFB63E3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355987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F49B18-BEC0-3D5C-7165-23E06A308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E2C7E2-8333-606C-3D07-82C34F9A4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A5795F-A790-2586-86AC-CDC9A66F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F6F2B7-146C-825F-E357-AC1A6D70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9BEB6A-ED37-E78E-23C0-0876237F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68555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63495-10BA-A3B6-5748-DD0AFAF7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9A9DDD-A135-6274-6206-8F9B6EFF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5D3769-8D6C-C63D-ED00-965A2FD3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5C3342-2691-8B9A-D1AA-DBAF8B69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B1F3CD-4548-7603-D318-13AF23AD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249787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4D50DF-55FF-AB14-7515-B94983EC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F12F9F-D12D-3919-C867-3391DE0F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E331AC-587A-9DE3-38BD-219D7E665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1F9A1C-402B-62F2-7474-FFADC82F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DF8558-A888-D76B-1BE2-0FDBEA3F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223527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23C8A2-27DC-AB94-F64E-6E91B158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56CDEF-F5E9-6C97-AF04-398D02012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67DAE7-7901-D8C0-5331-14CB0A1F0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DCBDAE-7C54-167C-1E7E-59F3625E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570F59-9715-7092-F679-947F0DCE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4CD2CD-24A8-B953-A6FF-4E824104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298381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27198C-DAB1-0582-413D-322918C6D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DB72FC-E807-9F74-6999-FE6E9673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C6CC7C-A494-CFAE-1279-B77C41C74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A5B5A7-6FD1-CE0F-36E7-DE3E56A3C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B601497-1434-0BC3-6299-51D688A9F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B447ED-BA77-6260-AB1F-DF38203F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6EC6F91-B7C0-D896-853B-D5AE9FCA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458E416-4BD4-BF6E-CAFB-873925B8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407733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E2215-4C5F-8282-D94A-A7DAF975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B056DA-03DA-BB1D-A999-59063864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BD22509-89D9-868C-2D26-80B1C71A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B890B4-2690-B1E1-758B-81C7FC55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336201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FE2516E-C806-50C5-1E2D-6A5D460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25D764B-B1A3-AC5B-0ED7-297C0989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80AA02-E664-21E0-E19E-6D069436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352346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5BF1DC-1FA2-E52E-CA07-90D5D529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13DB68-D2B9-1398-BFBC-16CF67250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B8D291-C5AB-D607-8585-9118A8AC6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204A4E-F545-201B-6DAE-FF60D0FF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9B62C9-D2A9-5F85-8EB2-D7D18317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7A5EE4-649D-BD6D-8192-1E587334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384925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17D4A5-1609-3278-4B55-1B43D29E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45042CD-895D-A37E-4744-3289D5709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8645F4-F290-0319-6E4E-92ED3668C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A7CBE1-CEB1-8301-685F-7280479D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A6DE12-B8F7-5A9A-9527-764D49F7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AD5DB2-219F-8BD9-405D-6D6721D1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332453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AAF19A-6C3D-8591-758E-24C00889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A6CDEC-7096-8E12-513A-8C4B48EBF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75D2BD-7406-AB4C-AC7D-430A79ABC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B3562-C46C-9F41-A0E9-52D39DD82C19}" type="datetimeFigureOut">
              <a:rPr lang="it-US" smtClean="0"/>
              <a:t>02/08/2024</a:t>
            </a:fld>
            <a:endParaRPr lang="it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426237-ABEA-D524-5011-740198A01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BF1086-228A-9AB5-B32E-D89FD6469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3E677-393A-864A-8915-D69614B11245}" type="slidenum">
              <a:rPr lang="it-US" smtClean="0"/>
              <a:t>‹N°›</a:t>
            </a:fld>
            <a:endParaRPr lang="it-US"/>
          </a:p>
        </p:txBody>
      </p:sp>
    </p:spTree>
    <p:extLst>
      <p:ext uri="{BB962C8B-B14F-4D97-AF65-F5344CB8AC3E}">
        <p14:creationId xmlns:p14="http://schemas.microsoft.com/office/powerpoint/2010/main" val="423508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22.png"/><Relationship Id="rId26" Type="http://schemas.microsoft.com/office/2007/relationships/hdphoto" Target="../media/hdphoto5.wdp"/><Relationship Id="rId3" Type="http://schemas.openxmlformats.org/officeDocument/2006/relationships/image" Target="../media/image13.png"/><Relationship Id="rId21" Type="http://schemas.microsoft.com/office/2007/relationships/hdphoto" Target="../media/hdphoto1.wdp"/><Relationship Id="rId7" Type="http://schemas.openxmlformats.org/officeDocument/2006/relationships/image" Target="../media/image16.svg"/><Relationship Id="rId12" Type="http://schemas.openxmlformats.org/officeDocument/2006/relationships/image" Target="../media/image8.png"/><Relationship Id="rId17" Type="http://schemas.openxmlformats.org/officeDocument/2006/relationships/image" Target="../media/image21.svg"/><Relationship Id="rId25" Type="http://schemas.microsoft.com/office/2007/relationships/hdphoto" Target="../media/hdphoto4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24" Type="http://schemas.microsoft.com/office/2007/relationships/hdphoto" Target="../media/hdphoto3.wdp"/><Relationship Id="rId5" Type="http://schemas.openxmlformats.org/officeDocument/2006/relationships/image" Target="../media/image15.png"/><Relationship Id="rId15" Type="http://schemas.openxmlformats.org/officeDocument/2006/relationships/image" Target="../media/image19.svg"/><Relationship Id="rId23" Type="http://schemas.openxmlformats.org/officeDocument/2006/relationships/image" Target="../media/image25.png"/><Relationship Id="rId28" Type="http://schemas.microsoft.com/office/2007/relationships/hdphoto" Target="../media/hdphoto7.wdp"/><Relationship Id="rId10" Type="http://schemas.openxmlformats.org/officeDocument/2006/relationships/image" Target="../media/image6.png"/><Relationship Id="rId19" Type="http://schemas.openxmlformats.org/officeDocument/2006/relationships/image" Target="../media/image23.svg"/><Relationship Id="rId4" Type="http://schemas.openxmlformats.org/officeDocument/2006/relationships/image" Target="../media/image14.svg"/><Relationship Id="rId9" Type="http://schemas.openxmlformats.org/officeDocument/2006/relationships/image" Target="../media/image17.svg"/><Relationship Id="rId14" Type="http://schemas.openxmlformats.org/officeDocument/2006/relationships/image" Target="../media/image18.png"/><Relationship Id="rId22" Type="http://schemas.microsoft.com/office/2007/relationships/hdphoto" Target="../media/hdphoto2.wdp"/><Relationship Id="rId27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8.sv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E761BF60-38F5-D9CF-6EF9-3FA621228316}"/>
              </a:ext>
            </a:extLst>
          </p:cNvPr>
          <p:cNvGrpSpPr/>
          <p:nvPr/>
        </p:nvGrpSpPr>
        <p:grpSpPr>
          <a:xfrm>
            <a:off x="1755915" y="-762000"/>
            <a:ext cx="8718670" cy="7598410"/>
            <a:chOff x="1755915" y="-762000"/>
            <a:chExt cx="8718670" cy="7598410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08C84A7-E509-41E4-9F88-88C579B1522A}"/>
                </a:ext>
              </a:extLst>
            </p:cNvPr>
            <p:cNvSpPr/>
            <p:nvPr/>
          </p:nvSpPr>
          <p:spPr>
            <a:xfrm>
              <a:off x="1755915" y="-762000"/>
              <a:ext cx="8718670" cy="7598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26A54980-81E7-F9C9-FF3C-1D82ABDC7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86" r="20231" b="54118"/>
            <a:stretch/>
          </p:blipFill>
          <p:spPr bwMode="auto">
            <a:xfrm>
              <a:off x="1756524" y="-761999"/>
              <a:ext cx="8221193" cy="31394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BA27AA-4B0A-DFF3-641D-F272A058A80B}"/>
                </a:ext>
              </a:extLst>
            </p:cNvPr>
            <p:cNvSpPr/>
            <p:nvPr/>
          </p:nvSpPr>
          <p:spPr>
            <a:xfrm>
              <a:off x="2364739" y="21590"/>
              <a:ext cx="2408961" cy="1718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FB1334-6907-FC00-1498-8F9EE6A045B1}"/>
                </a:ext>
              </a:extLst>
            </p:cNvPr>
            <p:cNvSpPr/>
            <p:nvPr/>
          </p:nvSpPr>
          <p:spPr>
            <a:xfrm>
              <a:off x="7418302" y="-229870"/>
              <a:ext cx="2408961" cy="1718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C52972EA-5985-9FD0-375E-ED041A4C6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4120" y="309880"/>
              <a:ext cx="2169160" cy="1259840"/>
            </a:xfrm>
            <a:prstGeom prst="line">
              <a:avLst/>
            </a:prstGeom>
            <a:ln w="28575">
              <a:solidFill>
                <a:srgbClr val="0432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9A8ABD62-1358-5049-7935-E9B0107E1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5700" y="21590"/>
              <a:ext cx="2261870" cy="83947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51C5554C-2AB1-7695-E0DC-0D3DD410B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5700" y="21590"/>
              <a:ext cx="2232660" cy="91821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84E764DE-DCD2-58E6-C392-E813823FD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8880" y="441325"/>
              <a:ext cx="2217421" cy="659765"/>
            </a:xfrm>
            <a:prstGeom prst="line">
              <a:avLst/>
            </a:prstGeom>
            <a:ln w="28575">
              <a:solidFill>
                <a:srgbClr val="0432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8478E2-5415-8343-5FE1-A6CC50D19A33}"/>
                </a:ext>
              </a:extLst>
            </p:cNvPr>
            <p:cNvSpPr/>
            <p:nvPr/>
          </p:nvSpPr>
          <p:spPr>
            <a:xfrm>
              <a:off x="4833393" y="-762000"/>
              <a:ext cx="2525216" cy="381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47B0AC-637E-67DA-1D61-88C9150A60D1}"/>
                </a:ext>
              </a:extLst>
            </p:cNvPr>
            <p:cNvSpPr/>
            <p:nvPr/>
          </p:nvSpPr>
          <p:spPr>
            <a:xfrm flipV="1">
              <a:off x="2364739" y="-677142"/>
              <a:ext cx="7612978" cy="251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lèche : double flèche verticale 28">
              <a:extLst>
                <a:ext uri="{FF2B5EF4-FFF2-40B4-BE49-F238E27FC236}">
                  <a16:creationId xmlns:a16="http://schemas.microsoft.com/office/drawing/2014/main" id="{A534E89E-BF55-96A6-47D8-44CEACCD9CE6}"/>
                </a:ext>
              </a:extLst>
            </p:cNvPr>
            <p:cNvSpPr/>
            <p:nvPr/>
          </p:nvSpPr>
          <p:spPr>
            <a:xfrm>
              <a:off x="2468880" y="1114107"/>
              <a:ext cx="140755" cy="376238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Immagine 1">
              <a:extLst>
                <a:ext uri="{FF2B5EF4-FFF2-40B4-BE49-F238E27FC236}">
                  <a16:creationId xmlns:a16="http://schemas.microsoft.com/office/drawing/2014/main" id="{C82EB0DD-CF1C-A29D-5B98-CA52761F3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86" t="89371" r="62480" b="1183"/>
            <a:stretch/>
          </p:blipFill>
          <p:spPr bwMode="auto">
            <a:xfrm>
              <a:off x="1755915" y="2139995"/>
              <a:ext cx="3081742" cy="64633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3" name="Immagine 1">
              <a:extLst>
                <a:ext uri="{FF2B5EF4-FFF2-40B4-BE49-F238E27FC236}">
                  <a16:creationId xmlns:a16="http://schemas.microsoft.com/office/drawing/2014/main" id="{EE561366-9FF1-FD45-83E9-CBEB46541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86" t="89371" r="62480" b="1183"/>
            <a:stretch/>
          </p:blipFill>
          <p:spPr bwMode="auto">
            <a:xfrm>
              <a:off x="6816727" y="2139995"/>
              <a:ext cx="3081742" cy="64633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C1373DAD-EE1E-C1F4-7520-50E0F1894D56}"/>
                </a:ext>
              </a:extLst>
            </p:cNvPr>
            <p:cNvGrpSpPr/>
            <p:nvPr/>
          </p:nvGrpSpPr>
          <p:grpSpPr>
            <a:xfrm>
              <a:off x="2214283" y="3339226"/>
              <a:ext cx="2743831" cy="485066"/>
              <a:chOff x="2154341" y="4908105"/>
              <a:chExt cx="4273490" cy="755486"/>
            </a:xfrm>
          </p:grpSpPr>
          <p:pic>
            <p:nvPicPr>
              <p:cNvPr id="35" name="Graphique 14">
                <a:extLst>
                  <a:ext uri="{FF2B5EF4-FFF2-40B4-BE49-F238E27FC236}">
                    <a16:creationId xmlns:a16="http://schemas.microsoft.com/office/drawing/2014/main" id="{305B98C8-29A7-7374-CC89-3EEA4392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963798">
                <a:off x="2202172" y="5028381"/>
                <a:ext cx="460514" cy="556176"/>
              </a:xfrm>
              <a:prstGeom prst="rect">
                <a:avLst/>
              </a:prstGeom>
            </p:spPr>
          </p:pic>
          <p:pic>
            <p:nvPicPr>
              <p:cNvPr id="36" name="Graphique 35">
                <a:extLst>
                  <a:ext uri="{FF2B5EF4-FFF2-40B4-BE49-F238E27FC236}">
                    <a16:creationId xmlns:a16="http://schemas.microsoft.com/office/drawing/2014/main" id="{F30F9D73-6B98-A71E-F1E4-25E1BFE48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3696369">
                <a:off x="5593878" y="4829637"/>
                <a:ext cx="755486" cy="912421"/>
              </a:xfrm>
              <a:prstGeom prst="rect">
                <a:avLst/>
              </a:prstGeom>
            </p:spPr>
          </p:pic>
          <p:sp>
            <p:nvSpPr>
              <p:cNvPr id="37" name="Organigramme : Extraire 36">
                <a:extLst>
                  <a:ext uri="{FF2B5EF4-FFF2-40B4-BE49-F238E27FC236}">
                    <a16:creationId xmlns:a16="http://schemas.microsoft.com/office/drawing/2014/main" id="{277CEE1C-C429-F41A-B067-BA5949BBD63E}"/>
                  </a:ext>
                </a:extLst>
              </p:cNvPr>
              <p:cNvSpPr/>
              <p:nvPr/>
            </p:nvSpPr>
            <p:spPr>
              <a:xfrm rot="16200000">
                <a:off x="4003513" y="3988208"/>
                <a:ext cx="337297" cy="2636521"/>
              </a:xfrm>
              <a:prstGeom prst="flowChartExtra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E0815D2-9236-D660-BE4A-1EAC109425CA}"/>
                </a:ext>
              </a:extLst>
            </p:cNvPr>
            <p:cNvSpPr txBox="1"/>
            <p:nvPr/>
          </p:nvSpPr>
          <p:spPr>
            <a:xfrm>
              <a:off x="4072342" y="3837261"/>
              <a:ext cx="1385252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large-sized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do not respond 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to crab cue</a:t>
              </a:r>
            </a:p>
          </p:txBody>
        </p:sp>
        <p:sp>
          <p:nvSpPr>
            <p:cNvPr id="40" name="CasellaDiTesto 54">
              <a:extLst>
                <a:ext uri="{FF2B5EF4-FFF2-40B4-BE49-F238E27FC236}">
                  <a16:creationId xmlns:a16="http://schemas.microsoft.com/office/drawing/2014/main" id="{0C0AB355-2DE5-3BED-221A-2D20C8801131}"/>
                </a:ext>
              </a:extLst>
            </p:cNvPr>
            <p:cNvSpPr txBox="1"/>
            <p:nvPr/>
          </p:nvSpPr>
          <p:spPr>
            <a:xfrm>
              <a:off x="7418302" y="5231650"/>
              <a:ext cx="3056283" cy="1318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high predation risk</a:t>
              </a:r>
            </a:p>
            <a:p>
              <a:pPr>
                <a:lnSpc>
                  <a:spcPct val="20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low oxygen demand</a:t>
              </a:r>
            </a:p>
            <a:p>
              <a:pPr>
                <a:lnSpc>
                  <a:spcPct val="20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lower metabolic rate</a:t>
              </a:r>
            </a:p>
          </p:txBody>
        </p:sp>
        <p:sp>
          <p:nvSpPr>
            <p:cNvPr id="42" name="CasellaDiTesto 102">
              <a:extLst>
                <a:ext uri="{FF2B5EF4-FFF2-40B4-BE49-F238E27FC236}">
                  <a16:creationId xmlns:a16="http://schemas.microsoft.com/office/drawing/2014/main" id="{D1E03B9E-837F-3C64-0F6E-C3F7B447879B}"/>
                </a:ext>
              </a:extLst>
            </p:cNvPr>
            <p:cNvSpPr txBox="1"/>
            <p:nvPr/>
          </p:nvSpPr>
          <p:spPr>
            <a:xfrm>
              <a:off x="2354579" y="5231650"/>
              <a:ext cx="3056283" cy="1318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high predation risk</a:t>
              </a:r>
            </a:p>
            <a:p>
              <a:pPr>
                <a:lnSpc>
                  <a:spcPct val="20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high oxygen demand</a:t>
              </a:r>
            </a:p>
            <a:p>
              <a:pPr>
                <a:lnSpc>
                  <a:spcPct val="20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higher metabolic rate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EC20DA-83CF-9B15-4089-051DD8D09499}"/>
                </a:ext>
              </a:extLst>
            </p:cNvPr>
            <p:cNvSpPr/>
            <p:nvPr/>
          </p:nvSpPr>
          <p:spPr>
            <a:xfrm>
              <a:off x="4686301" y="2267712"/>
              <a:ext cx="351908" cy="149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005D8E-F1EF-6427-278B-F2214A2C3A9D}"/>
                </a:ext>
              </a:extLst>
            </p:cNvPr>
            <p:cNvSpPr/>
            <p:nvPr/>
          </p:nvSpPr>
          <p:spPr>
            <a:xfrm>
              <a:off x="1796565" y="2289189"/>
              <a:ext cx="351908" cy="149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7E2C886-5CB5-DDCA-0ADA-D1E363AC5A6B}"/>
                </a:ext>
              </a:extLst>
            </p:cNvPr>
            <p:cNvSpPr/>
            <p:nvPr/>
          </p:nvSpPr>
          <p:spPr>
            <a:xfrm>
              <a:off x="6801885" y="2322577"/>
              <a:ext cx="351908" cy="149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E8F46B5-D90D-AD0B-29B5-ECBC0C47F89C}"/>
                </a:ext>
              </a:extLst>
            </p:cNvPr>
            <p:cNvSpPr/>
            <p:nvPr/>
          </p:nvSpPr>
          <p:spPr>
            <a:xfrm>
              <a:off x="9807442" y="2320101"/>
              <a:ext cx="351908" cy="149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CasellaDiTesto 37">
              <a:extLst>
                <a:ext uri="{FF2B5EF4-FFF2-40B4-BE49-F238E27FC236}">
                  <a16:creationId xmlns:a16="http://schemas.microsoft.com/office/drawing/2014/main" id="{2E227732-940D-35FC-6610-3225B5615268}"/>
                </a:ext>
              </a:extLst>
            </p:cNvPr>
            <p:cNvSpPr txBox="1"/>
            <p:nvPr/>
          </p:nvSpPr>
          <p:spPr>
            <a:xfrm>
              <a:off x="1856573" y="3815272"/>
              <a:ext cx="1224614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small-sized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respond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to crab cue</a:t>
              </a: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BFCDF73F-7711-E9C0-2A1A-8F0ECEBB2FC9}"/>
                </a:ext>
              </a:extLst>
            </p:cNvPr>
            <p:cNvGrpSpPr/>
            <p:nvPr/>
          </p:nvGrpSpPr>
          <p:grpSpPr>
            <a:xfrm>
              <a:off x="7244046" y="3366552"/>
              <a:ext cx="2743831" cy="485066"/>
              <a:chOff x="2154341" y="4908105"/>
              <a:chExt cx="4273490" cy="755486"/>
            </a:xfrm>
          </p:grpSpPr>
          <p:pic>
            <p:nvPicPr>
              <p:cNvPr id="51" name="Graphique 14">
                <a:extLst>
                  <a:ext uri="{FF2B5EF4-FFF2-40B4-BE49-F238E27FC236}">
                    <a16:creationId xmlns:a16="http://schemas.microsoft.com/office/drawing/2014/main" id="{635F54BD-B2F8-8161-48E8-B9C34C9EC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963798">
                <a:off x="2202172" y="5028381"/>
                <a:ext cx="460514" cy="556176"/>
              </a:xfrm>
              <a:prstGeom prst="rect">
                <a:avLst/>
              </a:prstGeom>
            </p:spPr>
          </p:pic>
          <p:pic>
            <p:nvPicPr>
              <p:cNvPr id="52" name="Graphique 51">
                <a:extLst>
                  <a:ext uri="{FF2B5EF4-FFF2-40B4-BE49-F238E27FC236}">
                    <a16:creationId xmlns:a16="http://schemas.microsoft.com/office/drawing/2014/main" id="{F33D6479-D032-7377-EF65-67247A497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3696369">
                <a:off x="5593878" y="4829637"/>
                <a:ext cx="755486" cy="912421"/>
              </a:xfrm>
              <a:prstGeom prst="rect">
                <a:avLst/>
              </a:prstGeom>
            </p:spPr>
          </p:pic>
          <p:sp>
            <p:nvSpPr>
              <p:cNvPr id="53" name="Organigramme : Extraire 52">
                <a:extLst>
                  <a:ext uri="{FF2B5EF4-FFF2-40B4-BE49-F238E27FC236}">
                    <a16:creationId xmlns:a16="http://schemas.microsoft.com/office/drawing/2014/main" id="{C0922A75-5C62-0A99-1906-179536CC5679}"/>
                  </a:ext>
                </a:extLst>
              </p:cNvPr>
              <p:cNvSpPr/>
              <p:nvPr/>
            </p:nvSpPr>
            <p:spPr>
              <a:xfrm rot="16200000">
                <a:off x="4003513" y="3988208"/>
                <a:ext cx="337297" cy="2636521"/>
              </a:xfrm>
              <a:prstGeom prst="flowChartExtra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4" name="CasellaDiTesto 37">
              <a:extLst>
                <a:ext uri="{FF2B5EF4-FFF2-40B4-BE49-F238E27FC236}">
                  <a16:creationId xmlns:a16="http://schemas.microsoft.com/office/drawing/2014/main" id="{201BD2DE-B3E5-8DF7-8C33-B2EF72CBF467}"/>
                </a:ext>
              </a:extLst>
            </p:cNvPr>
            <p:cNvSpPr txBox="1"/>
            <p:nvPr/>
          </p:nvSpPr>
          <p:spPr>
            <a:xfrm>
              <a:off x="9029700" y="3864587"/>
              <a:ext cx="1381457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large-sized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do</a:t>
              </a:r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not respond </a:t>
              </a:r>
            </a:p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to crab cue</a:t>
              </a:r>
            </a:p>
          </p:txBody>
        </p:sp>
        <p:sp>
          <p:nvSpPr>
            <p:cNvPr id="57" name="CasellaDiTesto 37">
              <a:extLst>
                <a:ext uri="{FF2B5EF4-FFF2-40B4-BE49-F238E27FC236}">
                  <a16:creationId xmlns:a16="http://schemas.microsoft.com/office/drawing/2014/main" id="{EA5C63DC-537C-2655-0C4C-EB163DAA221F}"/>
                </a:ext>
              </a:extLst>
            </p:cNvPr>
            <p:cNvSpPr txBox="1"/>
            <p:nvPr/>
          </p:nvSpPr>
          <p:spPr>
            <a:xfrm>
              <a:off x="6886336" y="3842598"/>
              <a:ext cx="1224614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small-sized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respond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to crab cue</a:t>
              </a:r>
            </a:p>
          </p:txBody>
        </p:sp>
        <p:sp>
          <p:nvSpPr>
            <p:cNvPr id="58" name="Flèche : double flèche verticale 57">
              <a:extLst>
                <a:ext uri="{FF2B5EF4-FFF2-40B4-BE49-F238E27FC236}">
                  <a16:creationId xmlns:a16="http://schemas.microsoft.com/office/drawing/2014/main" id="{0D99AD01-066F-3075-6A67-8203AEAB829D}"/>
                </a:ext>
              </a:extLst>
            </p:cNvPr>
            <p:cNvSpPr/>
            <p:nvPr/>
          </p:nvSpPr>
          <p:spPr>
            <a:xfrm>
              <a:off x="7498643" y="796290"/>
              <a:ext cx="78651" cy="190731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C6359483-898A-9A30-2123-F00BC0F710B0}"/>
                </a:ext>
              </a:extLst>
            </p:cNvPr>
            <p:cNvGrpSpPr/>
            <p:nvPr/>
          </p:nvGrpSpPr>
          <p:grpSpPr>
            <a:xfrm rot="5400000">
              <a:off x="2109495" y="2855734"/>
              <a:ext cx="672832" cy="106160"/>
              <a:chOff x="3560146" y="1907256"/>
              <a:chExt cx="3060483" cy="482887"/>
            </a:xfrm>
          </p:grpSpPr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787608FE-3BD8-F833-487B-D05C302108C2}"/>
                  </a:ext>
                </a:extLst>
              </p:cNvPr>
              <p:cNvSpPr/>
              <p:nvPr/>
            </p:nvSpPr>
            <p:spPr>
              <a:xfrm>
                <a:off x="3560146" y="2124369"/>
                <a:ext cx="2249525" cy="207961"/>
              </a:xfrm>
              <a:custGeom>
                <a:avLst/>
                <a:gdLst>
                  <a:gd name="connsiteX0" fmla="*/ 0 w 3722255"/>
                  <a:gd name="connsiteY0" fmla="*/ 110836 h 121501"/>
                  <a:gd name="connsiteX1" fmla="*/ 1930400 w 3722255"/>
                  <a:gd name="connsiteY1" fmla="*/ 110836 h 121501"/>
                  <a:gd name="connsiteX2" fmla="*/ 3722255 w 3722255"/>
                  <a:gd name="connsiteY2" fmla="*/ 0 h 12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22255" h="121501">
                    <a:moveTo>
                      <a:pt x="0" y="110836"/>
                    </a:moveTo>
                    <a:cubicBezTo>
                      <a:pt x="655012" y="120072"/>
                      <a:pt x="1310024" y="129309"/>
                      <a:pt x="1930400" y="110836"/>
                    </a:cubicBezTo>
                    <a:cubicBezTo>
                      <a:pt x="2550776" y="92363"/>
                      <a:pt x="3136515" y="46181"/>
                      <a:pt x="3722255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526DFB1C-6DAB-9449-ECDE-B6E6A77E98F4}"/>
                  </a:ext>
                </a:extLst>
              </p:cNvPr>
              <p:cNvSpPr/>
              <p:nvPr/>
            </p:nvSpPr>
            <p:spPr>
              <a:xfrm>
                <a:off x="5423811" y="1907256"/>
                <a:ext cx="1196818" cy="482887"/>
              </a:xfrm>
              <a:custGeom>
                <a:avLst/>
                <a:gdLst>
                  <a:gd name="connsiteX0" fmla="*/ 413109 w 1196818"/>
                  <a:gd name="connsiteY0" fmla="*/ 211104 h 482887"/>
                  <a:gd name="connsiteX1" fmla="*/ 66399 w 1196818"/>
                  <a:gd name="connsiteY1" fmla="*/ 70134 h 482887"/>
                  <a:gd name="connsiteX2" fmla="*/ 7344 w 1196818"/>
                  <a:gd name="connsiteY2" fmla="*/ 1554 h 482887"/>
                  <a:gd name="connsiteX3" fmla="*/ 165459 w 1196818"/>
                  <a:gd name="connsiteY3" fmla="*/ 20604 h 482887"/>
                  <a:gd name="connsiteX4" fmla="*/ 971274 w 1196818"/>
                  <a:gd name="connsiteY4" fmla="*/ 115854 h 482887"/>
                  <a:gd name="connsiteX5" fmla="*/ 1167489 w 1196818"/>
                  <a:gd name="connsiteY5" fmla="*/ 136809 h 482887"/>
                  <a:gd name="connsiteX6" fmla="*/ 1165584 w 1196818"/>
                  <a:gd name="connsiteY6" fmla="*/ 188244 h 482887"/>
                  <a:gd name="connsiteX7" fmla="*/ 879834 w 1196818"/>
                  <a:gd name="connsiteY7" fmla="*/ 287304 h 482887"/>
                  <a:gd name="connsiteX8" fmla="*/ 264519 w 1196818"/>
                  <a:gd name="connsiteY8" fmla="*/ 481614 h 482887"/>
                  <a:gd name="connsiteX9" fmla="*/ 287379 w 1196818"/>
                  <a:gd name="connsiteY9" fmla="*/ 363504 h 482887"/>
                  <a:gd name="connsiteX10" fmla="*/ 413109 w 1196818"/>
                  <a:gd name="connsiteY10" fmla="*/ 211104 h 48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818" h="482887">
                    <a:moveTo>
                      <a:pt x="413109" y="211104"/>
                    </a:moveTo>
                    <a:cubicBezTo>
                      <a:pt x="376279" y="162209"/>
                      <a:pt x="134026" y="105059"/>
                      <a:pt x="66399" y="70134"/>
                    </a:cubicBezTo>
                    <a:cubicBezTo>
                      <a:pt x="-1228" y="35209"/>
                      <a:pt x="-9166" y="9809"/>
                      <a:pt x="7344" y="1554"/>
                    </a:cubicBezTo>
                    <a:cubicBezTo>
                      <a:pt x="23854" y="-6701"/>
                      <a:pt x="165459" y="20604"/>
                      <a:pt x="165459" y="20604"/>
                    </a:cubicBezTo>
                    <a:lnTo>
                      <a:pt x="971274" y="115854"/>
                    </a:lnTo>
                    <a:cubicBezTo>
                      <a:pt x="1138279" y="135221"/>
                      <a:pt x="1135104" y="124744"/>
                      <a:pt x="1167489" y="136809"/>
                    </a:cubicBezTo>
                    <a:cubicBezTo>
                      <a:pt x="1199874" y="148874"/>
                      <a:pt x="1213527" y="163161"/>
                      <a:pt x="1165584" y="188244"/>
                    </a:cubicBezTo>
                    <a:cubicBezTo>
                      <a:pt x="1117642" y="213327"/>
                      <a:pt x="879834" y="287304"/>
                      <a:pt x="879834" y="287304"/>
                    </a:cubicBezTo>
                    <a:cubicBezTo>
                      <a:pt x="729657" y="336199"/>
                      <a:pt x="363261" y="468914"/>
                      <a:pt x="264519" y="481614"/>
                    </a:cubicBezTo>
                    <a:cubicBezTo>
                      <a:pt x="165776" y="494314"/>
                      <a:pt x="264201" y="408907"/>
                      <a:pt x="287379" y="363504"/>
                    </a:cubicBezTo>
                    <a:cubicBezTo>
                      <a:pt x="310556" y="318102"/>
                      <a:pt x="449939" y="259999"/>
                      <a:pt x="413109" y="21110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45B274CE-B243-97FB-8C34-23B68CD8BBE3}"/>
                </a:ext>
              </a:extLst>
            </p:cNvPr>
            <p:cNvGrpSpPr/>
            <p:nvPr/>
          </p:nvGrpSpPr>
          <p:grpSpPr>
            <a:xfrm rot="5400000">
              <a:off x="4363135" y="2796695"/>
              <a:ext cx="672832" cy="106160"/>
              <a:chOff x="3560146" y="1907256"/>
              <a:chExt cx="3060483" cy="482887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FA1FE826-30EE-1FA3-FE9E-5ABECEF46A7A}"/>
                  </a:ext>
                </a:extLst>
              </p:cNvPr>
              <p:cNvSpPr/>
              <p:nvPr/>
            </p:nvSpPr>
            <p:spPr>
              <a:xfrm>
                <a:off x="3560146" y="2124369"/>
                <a:ext cx="2249525" cy="207961"/>
              </a:xfrm>
              <a:custGeom>
                <a:avLst/>
                <a:gdLst>
                  <a:gd name="connsiteX0" fmla="*/ 0 w 3722255"/>
                  <a:gd name="connsiteY0" fmla="*/ 110836 h 121501"/>
                  <a:gd name="connsiteX1" fmla="*/ 1930400 w 3722255"/>
                  <a:gd name="connsiteY1" fmla="*/ 110836 h 121501"/>
                  <a:gd name="connsiteX2" fmla="*/ 3722255 w 3722255"/>
                  <a:gd name="connsiteY2" fmla="*/ 0 h 12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22255" h="121501">
                    <a:moveTo>
                      <a:pt x="0" y="110836"/>
                    </a:moveTo>
                    <a:cubicBezTo>
                      <a:pt x="655012" y="120072"/>
                      <a:pt x="1310024" y="129309"/>
                      <a:pt x="1930400" y="110836"/>
                    </a:cubicBezTo>
                    <a:cubicBezTo>
                      <a:pt x="2550776" y="92363"/>
                      <a:pt x="3136515" y="46181"/>
                      <a:pt x="3722255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BE3BDB5B-8716-8DC1-B7F9-CBF8D2183449}"/>
                  </a:ext>
                </a:extLst>
              </p:cNvPr>
              <p:cNvSpPr/>
              <p:nvPr/>
            </p:nvSpPr>
            <p:spPr>
              <a:xfrm>
                <a:off x="5423811" y="1907256"/>
                <a:ext cx="1196818" cy="482887"/>
              </a:xfrm>
              <a:custGeom>
                <a:avLst/>
                <a:gdLst>
                  <a:gd name="connsiteX0" fmla="*/ 413109 w 1196818"/>
                  <a:gd name="connsiteY0" fmla="*/ 211104 h 482887"/>
                  <a:gd name="connsiteX1" fmla="*/ 66399 w 1196818"/>
                  <a:gd name="connsiteY1" fmla="*/ 70134 h 482887"/>
                  <a:gd name="connsiteX2" fmla="*/ 7344 w 1196818"/>
                  <a:gd name="connsiteY2" fmla="*/ 1554 h 482887"/>
                  <a:gd name="connsiteX3" fmla="*/ 165459 w 1196818"/>
                  <a:gd name="connsiteY3" fmla="*/ 20604 h 482887"/>
                  <a:gd name="connsiteX4" fmla="*/ 971274 w 1196818"/>
                  <a:gd name="connsiteY4" fmla="*/ 115854 h 482887"/>
                  <a:gd name="connsiteX5" fmla="*/ 1167489 w 1196818"/>
                  <a:gd name="connsiteY5" fmla="*/ 136809 h 482887"/>
                  <a:gd name="connsiteX6" fmla="*/ 1165584 w 1196818"/>
                  <a:gd name="connsiteY6" fmla="*/ 188244 h 482887"/>
                  <a:gd name="connsiteX7" fmla="*/ 879834 w 1196818"/>
                  <a:gd name="connsiteY7" fmla="*/ 287304 h 482887"/>
                  <a:gd name="connsiteX8" fmla="*/ 264519 w 1196818"/>
                  <a:gd name="connsiteY8" fmla="*/ 481614 h 482887"/>
                  <a:gd name="connsiteX9" fmla="*/ 287379 w 1196818"/>
                  <a:gd name="connsiteY9" fmla="*/ 363504 h 482887"/>
                  <a:gd name="connsiteX10" fmla="*/ 413109 w 1196818"/>
                  <a:gd name="connsiteY10" fmla="*/ 211104 h 48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818" h="482887">
                    <a:moveTo>
                      <a:pt x="413109" y="211104"/>
                    </a:moveTo>
                    <a:cubicBezTo>
                      <a:pt x="376279" y="162209"/>
                      <a:pt x="134026" y="105059"/>
                      <a:pt x="66399" y="70134"/>
                    </a:cubicBezTo>
                    <a:cubicBezTo>
                      <a:pt x="-1228" y="35209"/>
                      <a:pt x="-9166" y="9809"/>
                      <a:pt x="7344" y="1554"/>
                    </a:cubicBezTo>
                    <a:cubicBezTo>
                      <a:pt x="23854" y="-6701"/>
                      <a:pt x="165459" y="20604"/>
                      <a:pt x="165459" y="20604"/>
                    </a:cubicBezTo>
                    <a:lnTo>
                      <a:pt x="971274" y="115854"/>
                    </a:lnTo>
                    <a:cubicBezTo>
                      <a:pt x="1138279" y="135221"/>
                      <a:pt x="1135104" y="124744"/>
                      <a:pt x="1167489" y="136809"/>
                    </a:cubicBezTo>
                    <a:cubicBezTo>
                      <a:pt x="1199874" y="148874"/>
                      <a:pt x="1213527" y="163161"/>
                      <a:pt x="1165584" y="188244"/>
                    </a:cubicBezTo>
                    <a:cubicBezTo>
                      <a:pt x="1117642" y="213327"/>
                      <a:pt x="879834" y="287304"/>
                      <a:pt x="879834" y="287304"/>
                    </a:cubicBezTo>
                    <a:cubicBezTo>
                      <a:pt x="729657" y="336199"/>
                      <a:pt x="363261" y="468914"/>
                      <a:pt x="264519" y="481614"/>
                    </a:cubicBezTo>
                    <a:cubicBezTo>
                      <a:pt x="165776" y="494314"/>
                      <a:pt x="264201" y="408907"/>
                      <a:pt x="287379" y="363504"/>
                    </a:cubicBezTo>
                    <a:cubicBezTo>
                      <a:pt x="310556" y="318102"/>
                      <a:pt x="449939" y="259999"/>
                      <a:pt x="413109" y="21110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E932F024-B014-EB56-8BAF-7311AB876B9E}"/>
                </a:ext>
              </a:extLst>
            </p:cNvPr>
            <p:cNvGrpSpPr/>
            <p:nvPr/>
          </p:nvGrpSpPr>
          <p:grpSpPr>
            <a:xfrm rot="5400000">
              <a:off x="7169284" y="2905668"/>
              <a:ext cx="672832" cy="106160"/>
              <a:chOff x="3560146" y="1907256"/>
              <a:chExt cx="3060483" cy="482887"/>
            </a:xfrm>
          </p:grpSpPr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45D3A35F-7008-BA9C-7846-81230AB1C760}"/>
                  </a:ext>
                </a:extLst>
              </p:cNvPr>
              <p:cNvSpPr/>
              <p:nvPr/>
            </p:nvSpPr>
            <p:spPr>
              <a:xfrm>
                <a:off x="3560146" y="2124369"/>
                <a:ext cx="2249525" cy="207961"/>
              </a:xfrm>
              <a:custGeom>
                <a:avLst/>
                <a:gdLst>
                  <a:gd name="connsiteX0" fmla="*/ 0 w 3722255"/>
                  <a:gd name="connsiteY0" fmla="*/ 110836 h 121501"/>
                  <a:gd name="connsiteX1" fmla="*/ 1930400 w 3722255"/>
                  <a:gd name="connsiteY1" fmla="*/ 110836 h 121501"/>
                  <a:gd name="connsiteX2" fmla="*/ 3722255 w 3722255"/>
                  <a:gd name="connsiteY2" fmla="*/ 0 h 12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22255" h="121501">
                    <a:moveTo>
                      <a:pt x="0" y="110836"/>
                    </a:moveTo>
                    <a:cubicBezTo>
                      <a:pt x="655012" y="120072"/>
                      <a:pt x="1310024" y="129309"/>
                      <a:pt x="1930400" y="110836"/>
                    </a:cubicBezTo>
                    <a:cubicBezTo>
                      <a:pt x="2550776" y="92363"/>
                      <a:pt x="3136515" y="46181"/>
                      <a:pt x="3722255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161E052D-1EF4-4EA6-B340-071F0EF12109}"/>
                  </a:ext>
                </a:extLst>
              </p:cNvPr>
              <p:cNvSpPr/>
              <p:nvPr/>
            </p:nvSpPr>
            <p:spPr>
              <a:xfrm>
                <a:off x="5423811" y="1907256"/>
                <a:ext cx="1196818" cy="482887"/>
              </a:xfrm>
              <a:custGeom>
                <a:avLst/>
                <a:gdLst>
                  <a:gd name="connsiteX0" fmla="*/ 413109 w 1196818"/>
                  <a:gd name="connsiteY0" fmla="*/ 211104 h 482887"/>
                  <a:gd name="connsiteX1" fmla="*/ 66399 w 1196818"/>
                  <a:gd name="connsiteY1" fmla="*/ 70134 h 482887"/>
                  <a:gd name="connsiteX2" fmla="*/ 7344 w 1196818"/>
                  <a:gd name="connsiteY2" fmla="*/ 1554 h 482887"/>
                  <a:gd name="connsiteX3" fmla="*/ 165459 w 1196818"/>
                  <a:gd name="connsiteY3" fmla="*/ 20604 h 482887"/>
                  <a:gd name="connsiteX4" fmla="*/ 971274 w 1196818"/>
                  <a:gd name="connsiteY4" fmla="*/ 115854 h 482887"/>
                  <a:gd name="connsiteX5" fmla="*/ 1167489 w 1196818"/>
                  <a:gd name="connsiteY5" fmla="*/ 136809 h 482887"/>
                  <a:gd name="connsiteX6" fmla="*/ 1165584 w 1196818"/>
                  <a:gd name="connsiteY6" fmla="*/ 188244 h 482887"/>
                  <a:gd name="connsiteX7" fmla="*/ 879834 w 1196818"/>
                  <a:gd name="connsiteY7" fmla="*/ 287304 h 482887"/>
                  <a:gd name="connsiteX8" fmla="*/ 264519 w 1196818"/>
                  <a:gd name="connsiteY8" fmla="*/ 481614 h 482887"/>
                  <a:gd name="connsiteX9" fmla="*/ 287379 w 1196818"/>
                  <a:gd name="connsiteY9" fmla="*/ 363504 h 482887"/>
                  <a:gd name="connsiteX10" fmla="*/ 413109 w 1196818"/>
                  <a:gd name="connsiteY10" fmla="*/ 211104 h 48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818" h="482887">
                    <a:moveTo>
                      <a:pt x="413109" y="211104"/>
                    </a:moveTo>
                    <a:cubicBezTo>
                      <a:pt x="376279" y="162209"/>
                      <a:pt x="134026" y="105059"/>
                      <a:pt x="66399" y="70134"/>
                    </a:cubicBezTo>
                    <a:cubicBezTo>
                      <a:pt x="-1228" y="35209"/>
                      <a:pt x="-9166" y="9809"/>
                      <a:pt x="7344" y="1554"/>
                    </a:cubicBezTo>
                    <a:cubicBezTo>
                      <a:pt x="23854" y="-6701"/>
                      <a:pt x="165459" y="20604"/>
                      <a:pt x="165459" y="20604"/>
                    </a:cubicBezTo>
                    <a:lnTo>
                      <a:pt x="971274" y="115854"/>
                    </a:lnTo>
                    <a:cubicBezTo>
                      <a:pt x="1138279" y="135221"/>
                      <a:pt x="1135104" y="124744"/>
                      <a:pt x="1167489" y="136809"/>
                    </a:cubicBezTo>
                    <a:cubicBezTo>
                      <a:pt x="1199874" y="148874"/>
                      <a:pt x="1213527" y="163161"/>
                      <a:pt x="1165584" y="188244"/>
                    </a:cubicBezTo>
                    <a:cubicBezTo>
                      <a:pt x="1117642" y="213327"/>
                      <a:pt x="879834" y="287304"/>
                      <a:pt x="879834" y="287304"/>
                    </a:cubicBezTo>
                    <a:cubicBezTo>
                      <a:pt x="729657" y="336199"/>
                      <a:pt x="363261" y="468914"/>
                      <a:pt x="264519" y="481614"/>
                    </a:cubicBezTo>
                    <a:cubicBezTo>
                      <a:pt x="165776" y="494314"/>
                      <a:pt x="264201" y="408907"/>
                      <a:pt x="287379" y="363504"/>
                    </a:cubicBezTo>
                    <a:cubicBezTo>
                      <a:pt x="310556" y="318102"/>
                      <a:pt x="449939" y="259999"/>
                      <a:pt x="413109" y="21110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2BBD974C-F291-C5E4-9440-013604DBF1E1}"/>
                </a:ext>
              </a:extLst>
            </p:cNvPr>
            <p:cNvGrpSpPr/>
            <p:nvPr/>
          </p:nvGrpSpPr>
          <p:grpSpPr>
            <a:xfrm rot="5400000">
              <a:off x="9422924" y="2846629"/>
              <a:ext cx="672832" cy="106160"/>
              <a:chOff x="3560146" y="1907256"/>
              <a:chExt cx="3060483" cy="482887"/>
            </a:xfrm>
          </p:grpSpPr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0965518C-7209-B270-AF38-1BE67334A9BE}"/>
                  </a:ext>
                </a:extLst>
              </p:cNvPr>
              <p:cNvSpPr/>
              <p:nvPr/>
            </p:nvSpPr>
            <p:spPr>
              <a:xfrm>
                <a:off x="3560146" y="2124369"/>
                <a:ext cx="2249525" cy="207961"/>
              </a:xfrm>
              <a:custGeom>
                <a:avLst/>
                <a:gdLst>
                  <a:gd name="connsiteX0" fmla="*/ 0 w 3722255"/>
                  <a:gd name="connsiteY0" fmla="*/ 110836 h 121501"/>
                  <a:gd name="connsiteX1" fmla="*/ 1930400 w 3722255"/>
                  <a:gd name="connsiteY1" fmla="*/ 110836 h 121501"/>
                  <a:gd name="connsiteX2" fmla="*/ 3722255 w 3722255"/>
                  <a:gd name="connsiteY2" fmla="*/ 0 h 12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22255" h="121501">
                    <a:moveTo>
                      <a:pt x="0" y="110836"/>
                    </a:moveTo>
                    <a:cubicBezTo>
                      <a:pt x="655012" y="120072"/>
                      <a:pt x="1310024" y="129309"/>
                      <a:pt x="1930400" y="110836"/>
                    </a:cubicBezTo>
                    <a:cubicBezTo>
                      <a:pt x="2550776" y="92363"/>
                      <a:pt x="3136515" y="46181"/>
                      <a:pt x="3722255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74C9978C-6E5D-18BC-1580-61023DBEC2AD}"/>
                  </a:ext>
                </a:extLst>
              </p:cNvPr>
              <p:cNvSpPr/>
              <p:nvPr/>
            </p:nvSpPr>
            <p:spPr>
              <a:xfrm>
                <a:off x="5423811" y="1907256"/>
                <a:ext cx="1196818" cy="482887"/>
              </a:xfrm>
              <a:custGeom>
                <a:avLst/>
                <a:gdLst>
                  <a:gd name="connsiteX0" fmla="*/ 413109 w 1196818"/>
                  <a:gd name="connsiteY0" fmla="*/ 211104 h 482887"/>
                  <a:gd name="connsiteX1" fmla="*/ 66399 w 1196818"/>
                  <a:gd name="connsiteY1" fmla="*/ 70134 h 482887"/>
                  <a:gd name="connsiteX2" fmla="*/ 7344 w 1196818"/>
                  <a:gd name="connsiteY2" fmla="*/ 1554 h 482887"/>
                  <a:gd name="connsiteX3" fmla="*/ 165459 w 1196818"/>
                  <a:gd name="connsiteY3" fmla="*/ 20604 h 482887"/>
                  <a:gd name="connsiteX4" fmla="*/ 971274 w 1196818"/>
                  <a:gd name="connsiteY4" fmla="*/ 115854 h 482887"/>
                  <a:gd name="connsiteX5" fmla="*/ 1167489 w 1196818"/>
                  <a:gd name="connsiteY5" fmla="*/ 136809 h 482887"/>
                  <a:gd name="connsiteX6" fmla="*/ 1165584 w 1196818"/>
                  <a:gd name="connsiteY6" fmla="*/ 188244 h 482887"/>
                  <a:gd name="connsiteX7" fmla="*/ 879834 w 1196818"/>
                  <a:gd name="connsiteY7" fmla="*/ 287304 h 482887"/>
                  <a:gd name="connsiteX8" fmla="*/ 264519 w 1196818"/>
                  <a:gd name="connsiteY8" fmla="*/ 481614 h 482887"/>
                  <a:gd name="connsiteX9" fmla="*/ 287379 w 1196818"/>
                  <a:gd name="connsiteY9" fmla="*/ 363504 h 482887"/>
                  <a:gd name="connsiteX10" fmla="*/ 413109 w 1196818"/>
                  <a:gd name="connsiteY10" fmla="*/ 211104 h 48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818" h="482887">
                    <a:moveTo>
                      <a:pt x="413109" y="211104"/>
                    </a:moveTo>
                    <a:cubicBezTo>
                      <a:pt x="376279" y="162209"/>
                      <a:pt x="134026" y="105059"/>
                      <a:pt x="66399" y="70134"/>
                    </a:cubicBezTo>
                    <a:cubicBezTo>
                      <a:pt x="-1228" y="35209"/>
                      <a:pt x="-9166" y="9809"/>
                      <a:pt x="7344" y="1554"/>
                    </a:cubicBezTo>
                    <a:cubicBezTo>
                      <a:pt x="23854" y="-6701"/>
                      <a:pt x="165459" y="20604"/>
                      <a:pt x="165459" y="20604"/>
                    </a:cubicBezTo>
                    <a:lnTo>
                      <a:pt x="971274" y="115854"/>
                    </a:lnTo>
                    <a:cubicBezTo>
                      <a:pt x="1138279" y="135221"/>
                      <a:pt x="1135104" y="124744"/>
                      <a:pt x="1167489" y="136809"/>
                    </a:cubicBezTo>
                    <a:cubicBezTo>
                      <a:pt x="1199874" y="148874"/>
                      <a:pt x="1213527" y="163161"/>
                      <a:pt x="1165584" y="188244"/>
                    </a:cubicBezTo>
                    <a:cubicBezTo>
                      <a:pt x="1117642" y="213327"/>
                      <a:pt x="879834" y="287304"/>
                      <a:pt x="879834" y="287304"/>
                    </a:cubicBezTo>
                    <a:cubicBezTo>
                      <a:pt x="729657" y="336199"/>
                      <a:pt x="363261" y="468914"/>
                      <a:pt x="264519" y="481614"/>
                    </a:cubicBezTo>
                    <a:cubicBezTo>
                      <a:pt x="165776" y="494314"/>
                      <a:pt x="264201" y="408907"/>
                      <a:pt x="287379" y="363504"/>
                    </a:cubicBezTo>
                    <a:cubicBezTo>
                      <a:pt x="310556" y="318102"/>
                      <a:pt x="449939" y="259999"/>
                      <a:pt x="413109" y="21110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CE1FFC1F-740A-4EDC-5D51-1A5C3B891794}"/>
                </a:ext>
              </a:extLst>
            </p:cNvPr>
            <p:cNvGrpSpPr/>
            <p:nvPr/>
          </p:nvGrpSpPr>
          <p:grpSpPr>
            <a:xfrm>
              <a:off x="5534913" y="1028965"/>
              <a:ext cx="1017434" cy="144250"/>
              <a:chOff x="1992668" y="1907256"/>
              <a:chExt cx="4627961" cy="656146"/>
            </a:xfrm>
          </p:grpSpPr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3F64034E-0277-F47B-D22C-0314E1A25A7D}"/>
                  </a:ext>
                </a:extLst>
              </p:cNvPr>
              <p:cNvSpPr/>
              <p:nvPr/>
            </p:nvSpPr>
            <p:spPr>
              <a:xfrm>
                <a:off x="1992668" y="2138324"/>
                <a:ext cx="3909437" cy="425078"/>
              </a:xfrm>
              <a:custGeom>
                <a:avLst/>
                <a:gdLst>
                  <a:gd name="connsiteX0" fmla="*/ 0 w 3722255"/>
                  <a:gd name="connsiteY0" fmla="*/ 110836 h 121501"/>
                  <a:gd name="connsiteX1" fmla="*/ 1930400 w 3722255"/>
                  <a:gd name="connsiteY1" fmla="*/ 110836 h 121501"/>
                  <a:gd name="connsiteX2" fmla="*/ 3722255 w 3722255"/>
                  <a:gd name="connsiteY2" fmla="*/ 0 h 12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22255" h="121501">
                    <a:moveTo>
                      <a:pt x="0" y="110836"/>
                    </a:moveTo>
                    <a:cubicBezTo>
                      <a:pt x="655012" y="120072"/>
                      <a:pt x="1310024" y="129309"/>
                      <a:pt x="1930400" y="110836"/>
                    </a:cubicBezTo>
                    <a:cubicBezTo>
                      <a:pt x="2550776" y="92363"/>
                      <a:pt x="3136515" y="46181"/>
                      <a:pt x="3722255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C9F721BA-20C9-89C5-6AE9-B48A1A47630B}"/>
                  </a:ext>
                </a:extLst>
              </p:cNvPr>
              <p:cNvSpPr/>
              <p:nvPr/>
            </p:nvSpPr>
            <p:spPr>
              <a:xfrm>
                <a:off x="5423811" y="1907256"/>
                <a:ext cx="1196818" cy="482887"/>
              </a:xfrm>
              <a:custGeom>
                <a:avLst/>
                <a:gdLst>
                  <a:gd name="connsiteX0" fmla="*/ 413109 w 1196818"/>
                  <a:gd name="connsiteY0" fmla="*/ 211104 h 482887"/>
                  <a:gd name="connsiteX1" fmla="*/ 66399 w 1196818"/>
                  <a:gd name="connsiteY1" fmla="*/ 70134 h 482887"/>
                  <a:gd name="connsiteX2" fmla="*/ 7344 w 1196818"/>
                  <a:gd name="connsiteY2" fmla="*/ 1554 h 482887"/>
                  <a:gd name="connsiteX3" fmla="*/ 165459 w 1196818"/>
                  <a:gd name="connsiteY3" fmla="*/ 20604 h 482887"/>
                  <a:gd name="connsiteX4" fmla="*/ 971274 w 1196818"/>
                  <a:gd name="connsiteY4" fmla="*/ 115854 h 482887"/>
                  <a:gd name="connsiteX5" fmla="*/ 1167489 w 1196818"/>
                  <a:gd name="connsiteY5" fmla="*/ 136809 h 482887"/>
                  <a:gd name="connsiteX6" fmla="*/ 1165584 w 1196818"/>
                  <a:gd name="connsiteY6" fmla="*/ 188244 h 482887"/>
                  <a:gd name="connsiteX7" fmla="*/ 879834 w 1196818"/>
                  <a:gd name="connsiteY7" fmla="*/ 287304 h 482887"/>
                  <a:gd name="connsiteX8" fmla="*/ 264519 w 1196818"/>
                  <a:gd name="connsiteY8" fmla="*/ 481614 h 482887"/>
                  <a:gd name="connsiteX9" fmla="*/ 287379 w 1196818"/>
                  <a:gd name="connsiteY9" fmla="*/ 363504 h 482887"/>
                  <a:gd name="connsiteX10" fmla="*/ 413109 w 1196818"/>
                  <a:gd name="connsiteY10" fmla="*/ 211104 h 48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818" h="482887">
                    <a:moveTo>
                      <a:pt x="413109" y="211104"/>
                    </a:moveTo>
                    <a:cubicBezTo>
                      <a:pt x="376279" y="162209"/>
                      <a:pt x="134026" y="105059"/>
                      <a:pt x="66399" y="70134"/>
                    </a:cubicBezTo>
                    <a:cubicBezTo>
                      <a:pt x="-1228" y="35209"/>
                      <a:pt x="-9166" y="9809"/>
                      <a:pt x="7344" y="1554"/>
                    </a:cubicBezTo>
                    <a:cubicBezTo>
                      <a:pt x="23854" y="-6701"/>
                      <a:pt x="165459" y="20604"/>
                      <a:pt x="165459" y="20604"/>
                    </a:cubicBezTo>
                    <a:lnTo>
                      <a:pt x="971274" y="115854"/>
                    </a:lnTo>
                    <a:cubicBezTo>
                      <a:pt x="1138279" y="135221"/>
                      <a:pt x="1135104" y="124744"/>
                      <a:pt x="1167489" y="136809"/>
                    </a:cubicBezTo>
                    <a:cubicBezTo>
                      <a:pt x="1199874" y="148874"/>
                      <a:pt x="1213527" y="163161"/>
                      <a:pt x="1165584" y="188244"/>
                    </a:cubicBezTo>
                    <a:cubicBezTo>
                      <a:pt x="1117642" y="213327"/>
                      <a:pt x="879834" y="287304"/>
                      <a:pt x="879834" y="287304"/>
                    </a:cubicBezTo>
                    <a:cubicBezTo>
                      <a:pt x="729657" y="336199"/>
                      <a:pt x="363261" y="468914"/>
                      <a:pt x="264519" y="481614"/>
                    </a:cubicBezTo>
                    <a:cubicBezTo>
                      <a:pt x="165776" y="494314"/>
                      <a:pt x="264201" y="408907"/>
                      <a:pt x="287379" y="363504"/>
                    </a:cubicBezTo>
                    <a:cubicBezTo>
                      <a:pt x="310556" y="318102"/>
                      <a:pt x="449939" y="259999"/>
                      <a:pt x="413109" y="21110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D11F1174-8B07-E684-34E8-538917643F86}"/>
                </a:ext>
              </a:extLst>
            </p:cNvPr>
            <p:cNvGrpSpPr/>
            <p:nvPr/>
          </p:nvGrpSpPr>
          <p:grpSpPr>
            <a:xfrm rot="5400000">
              <a:off x="2122205" y="4776635"/>
              <a:ext cx="672832" cy="106160"/>
              <a:chOff x="3560146" y="1907256"/>
              <a:chExt cx="3060483" cy="482887"/>
            </a:xfrm>
          </p:grpSpPr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7C5C1DC0-9B27-5EEA-7F09-E3812F8CCA32}"/>
                  </a:ext>
                </a:extLst>
              </p:cNvPr>
              <p:cNvSpPr/>
              <p:nvPr/>
            </p:nvSpPr>
            <p:spPr>
              <a:xfrm>
                <a:off x="3560146" y="2124369"/>
                <a:ext cx="2249525" cy="207961"/>
              </a:xfrm>
              <a:custGeom>
                <a:avLst/>
                <a:gdLst>
                  <a:gd name="connsiteX0" fmla="*/ 0 w 3722255"/>
                  <a:gd name="connsiteY0" fmla="*/ 110836 h 121501"/>
                  <a:gd name="connsiteX1" fmla="*/ 1930400 w 3722255"/>
                  <a:gd name="connsiteY1" fmla="*/ 110836 h 121501"/>
                  <a:gd name="connsiteX2" fmla="*/ 3722255 w 3722255"/>
                  <a:gd name="connsiteY2" fmla="*/ 0 h 12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22255" h="121501">
                    <a:moveTo>
                      <a:pt x="0" y="110836"/>
                    </a:moveTo>
                    <a:cubicBezTo>
                      <a:pt x="655012" y="120072"/>
                      <a:pt x="1310024" y="129309"/>
                      <a:pt x="1930400" y="110836"/>
                    </a:cubicBezTo>
                    <a:cubicBezTo>
                      <a:pt x="2550776" y="92363"/>
                      <a:pt x="3136515" y="46181"/>
                      <a:pt x="3722255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60BAE467-92F5-336C-6B13-564941C9B1DD}"/>
                  </a:ext>
                </a:extLst>
              </p:cNvPr>
              <p:cNvSpPr/>
              <p:nvPr/>
            </p:nvSpPr>
            <p:spPr>
              <a:xfrm>
                <a:off x="5423811" y="1907256"/>
                <a:ext cx="1196818" cy="482887"/>
              </a:xfrm>
              <a:custGeom>
                <a:avLst/>
                <a:gdLst>
                  <a:gd name="connsiteX0" fmla="*/ 413109 w 1196818"/>
                  <a:gd name="connsiteY0" fmla="*/ 211104 h 482887"/>
                  <a:gd name="connsiteX1" fmla="*/ 66399 w 1196818"/>
                  <a:gd name="connsiteY1" fmla="*/ 70134 h 482887"/>
                  <a:gd name="connsiteX2" fmla="*/ 7344 w 1196818"/>
                  <a:gd name="connsiteY2" fmla="*/ 1554 h 482887"/>
                  <a:gd name="connsiteX3" fmla="*/ 165459 w 1196818"/>
                  <a:gd name="connsiteY3" fmla="*/ 20604 h 482887"/>
                  <a:gd name="connsiteX4" fmla="*/ 971274 w 1196818"/>
                  <a:gd name="connsiteY4" fmla="*/ 115854 h 482887"/>
                  <a:gd name="connsiteX5" fmla="*/ 1167489 w 1196818"/>
                  <a:gd name="connsiteY5" fmla="*/ 136809 h 482887"/>
                  <a:gd name="connsiteX6" fmla="*/ 1165584 w 1196818"/>
                  <a:gd name="connsiteY6" fmla="*/ 188244 h 482887"/>
                  <a:gd name="connsiteX7" fmla="*/ 879834 w 1196818"/>
                  <a:gd name="connsiteY7" fmla="*/ 287304 h 482887"/>
                  <a:gd name="connsiteX8" fmla="*/ 264519 w 1196818"/>
                  <a:gd name="connsiteY8" fmla="*/ 481614 h 482887"/>
                  <a:gd name="connsiteX9" fmla="*/ 287379 w 1196818"/>
                  <a:gd name="connsiteY9" fmla="*/ 363504 h 482887"/>
                  <a:gd name="connsiteX10" fmla="*/ 413109 w 1196818"/>
                  <a:gd name="connsiteY10" fmla="*/ 211104 h 48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818" h="482887">
                    <a:moveTo>
                      <a:pt x="413109" y="211104"/>
                    </a:moveTo>
                    <a:cubicBezTo>
                      <a:pt x="376279" y="162209"/>
                      <a:pt x="134026" y="105059"/>
                      <a:pt x="66399" y="70134"/>
                    </a:cubicBezTo>
                    <a:cubicBezTo>
                      <a:pt x="-1228" y="35209"/>
                      <a:pt x="-9166" y="9809"/>
                      <a:pt x="7344" y="1554"/>
                    </a:cubicBezTo>
                    <a:cubicBezTo>
                      <a:pt x="23854" y="-6701"/>
                      <a:pt x="165459" y="20604"/>
                      <a:pt x="165459" y="20604"/>
                    </a:cubicBezTo>
                    <a:lnTo>
                      <a:pt x="971274" y="115854"/>
                    </a:lnTo>
                    <a:cubicBezTo>
                      <a:pt x="1138279" y="135221"/>
                      <a:pt x="1135104" y="124744"/>
                      <a:pt x="1167489" y="136809"/>
                    </a:cubicBezTo>
                    <a:cubicBezTo>
                      <a:pt x="1199874" y="148874"/>
                      <a:pt x="1213527" y="163161"/>
                      <a:pt x="1165584" y="188244"/>
                    </a:cubicBezTo>
                    <a:cubicBezTo>
                      <a:pt x="1117642" y="213327"/>
                      <a:pt x="879834" y="287304"/>
                      <a:pt x="879834" y="287304"/>
                    </a:cubicBezTo>
                    <a:cubicBezTo>
                      <a:pt x="729657" y="336199"/>
                      <a:pt x="363261" y="468914"/>
                      <a:pt x="264519" y="481614"/>
                    </a:cubicBezTo>
                    <a:cubicBezTo>
                      <a:pt x="165776" y="494314"/>
                      <a:pt x="264201" y="408907"/>
                      <a:pt x="287379" y="363504"/>
                    </a:cubicBezTo>
                    <a:cubicBezTo>
                      <a:pt x="310556" y="318102"/>
                      <a:pt x="449939" y="259999"/>
                      <a:pt x="413109" y="21110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C1983579-7F24-3DA8-248C-27CA8F19E52B}"/>
                </a:ext>
              </a:extLst>
            </p:cNvPr>
            <p:cNvGrpSpPr/>
            <p:nvPr/>
          </p:nvGrpSpPr>
          <p:grpSpPr>
            <a:xfrm rot="5400000">
              <a:off x="7181994" y="4808816"/>
              <a:ext cx="672832" cy="106160"/>
              <a:chOff x="3560146" y="1907256"/>
              <a:chExt cx="3060483" cy="482887"/>
            </a:xfrm>
          </p:grpSpPr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19AF0B8E-1547-2E24-713E-3F3E1B73ECC5}"/>
                  </a:ext>
                </a:extLst>
              </p:cNvPr>
              <p:cNvSpPr/>
              <p:nvPr/>
            </p:nvSpPr>
            <p:spPr>
              <a:xfrm>
                <a:off x="3560146" y="2124369"/>
                <a:ext cx="2249525" cy="207961"/>
              </a:xfrm>
              <a:custGeom>
                <a:avLst/>
                <a:gdLst>
                  <a:gd name="connsiteX0" fmla="*/ 0 w 3722255"/>
                  <a:gd name="connsiteY0" fmla="*/ 110836 h 121501"/>
                  <a:gd name="connsiteX1" fmla="*/ 1930400 w 3722255"/>
                  <a:gd name="connsiteY1" fmla="*/ 110836 h 121501"/>
                  <a:gd name="connsiteX2" fmla="*/ 3722255 w 3722255"/>
                  <a:gd name="connsiteY2" fmla="*/ 0 h 12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22255" h="121501">
                    <a:moveTo>
                      <a:pt x="0" y="110836"/>
                    </a:moveTo>
                    <a:cubicBezTo>
                      <a:pt x="655012" y="120072"/>
                      <a:pt x="1310024" y="129309"/>
                      <a:pt x="1930400" y="110836"/>
                    </a:cubicBezTo>
                    <a:cubicBezTo>
                      <a:pt x="2550776" y="92363"/>
                      <a:pt x="3136515" y="46181"/>
                      <a:pt x="3722255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063CB5AE-3002-FD0A-1EF3-BC57501FE15E}"/>
                  </a:ext>
                </a:extLst>
              </p:cNvPr>
              <p:cNvSpPr/>
              <p:nvPr/>
            </p:nvSpPr>
            <p:spPr>
              <a:xfrm>
                <a:off x="5423811" y="1907256"/>
                <a:ext cx="1196818" cy="482887"/>
              </a:xfrm>
              <a:custGeom>
                <a:avLst/>
                <a:gdLst>
                  <a:gd name="connsiteX0" fmla="*/ 413109 w 1196818"/>
                  <a:gd name="connsiteY0" fmla="*/ 211104 h 482887"/>
                  <a:gd name="connsiteX1" fmla="*/ 66399 w 1196818"/>
                  <a:gd name="connsiteY1" fmla="*/ 70134 h 482887"/>
                  <a:gd name="connsiteX2" fmla="*/ 7344 w 1196818"/>
                  <a:gd name="connsiteY2" fmla="*/ 1554 h 482887"/>
                  <a:gd name="connsiteX3" fmla="*/ 165459 w 1196818"/>
                  <a:gd name="connsiteY3" fmla="*/ 20604 h 482887"/>
                  <a:gd name="connsiteX4" fmla="*/ 971274 w 1196818"/>
                  <a:gd name="connsiteY4" fmla="*/ 115854 h 482887"/>
                  <a:gd name="connsiteX5" fmla="*/ 1167489 w 1196818"/>
                  <a:gd name="connsiteY5" fmla="*/ 136809 h 482887"/>
                  <a:gd name="connsiteX6" fmla="*/ 1165584 w 1196818"/>
                  <a:gd name="connsiteY6" fmla="*/ 188244 h 482887"/>
                  <a:gd name="connsiteX7" fmla="*/ 879834 w 1196818"/>
                  <a:gd name="connsiteY7" fmla="*/ 287304 h 482887"/>
                  <a:gd name="connsiteX8" fmla="*/ 264519 w 1196818"/>
                  <a:gd name="connsiteY8" fmla="*/ 481614 h 482887"/>
                  <a:gd name="connsiteX9" fmla="*/ 287379 w 1196818"/>
                  <a:gd name="connsiteY9" fmla="*/ 363504 h 482887"/>
                  <a:gd name="connsiteX10" fmla="*/ 413109 w 1196818"/>
                  <a:gd name="connsiteY10" fmla="*/ 211104 h 48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818" h="482887">
                    <a:moveTo>
                      <a:pt x="413109" y="211104"/>
                    </a:moveTo>
                    <a:cubicBezTo>
                      <a:pt x="376279" y="162209"/>
                      <a:pt x="134026" y="105059"/>
                      <a:pt x="66399" y="70134"/>
                    </a:cubicBezTo>
                    <a:cubicBezTo>
                      <a:pt x="-1228" y="35209"/>
                      <a:pt x="-9166" y="9809"/>
                      <a:pt x="7344" y="1554"/>
                    </a:cubicBezTo>
                    <a:cubicBezTo>
                      <a:pt x="23854" y="-6701"/>
                      <a:pt x="165459" y="20604"/>
                      <a:pt x="165459" y="20604"/>
                    </a:cubicBezTo>
                    <a:lnTo>
                      <a:pt x="971274" y="115854"/>
                    </a:lnTo>
                    <a:cubicBezTo>
                      <a:pt x="1138279" y="135221"/>
                      <a:pt x="1135104" y="124744"/>
                      <a:pt x="1167489" y="136809"/>
                    </a:cubicBezTo>
                    <a:cubicBezTo>
                      <a:pt x="1199874" y="148874"/>
                      <a:pt x="1213527" y="163161"/>
                      <a:pt x="1165584" y="188244"/>
                    </a:cubicBezTo>
                    <a:cubicBezTo>
                      <a:pt x="1117642" y="213327"/>
                      <a:pt x="879834" y="287304"/>
                      <a:pt x="879834" y="287304"/>
                    </a:cubicBezTo>
                    <a:cubicBezTo>
                      <a:pt x="729657" y="336199"/>
                      <a:pt x="363261" y="468914"/>
                      <a:pt x="264519" y="481614"/>
                    </a:cubicBezTo>
                    <a:cubicBezTo>
                      <a:pt x="165776" y="494314"/>
                      <a:pt x="264201" y="408907"/>
                      <a:pt x="287379" y="363504"/>
                    </a:cubicBezTo>
                    <a:cubicBezTo>
                      <a:pt x="310556" y="318102"/>
                      <a:pt x="449939" y="259999"/>
                      <a:pt x="413109" y="21110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80" name="Graphique 15">
              <a:extLst>
                <a:ext uri="{FF2B5EF4-FFF2-40B4-BE49-F238E27FC236}">
                  <a16:creationId xmlns:a16="http://schemas.microsoft.com/office/drawing/2014/main" id="{56857DD2-85B0-C88F-2933-7186770B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5195" y="5291205"/>
              <a:ext cx="399600" cy="448794"/>
            </a:xfrm>
            <a:prstGeom prst="rect">
              <a:avLst/>
            </a:prstGeom>
          </p:spPr>
        </p:pic>
        <p:pic>
          <p:nvPicPr>
            <p:cNvPr id="81" name="Graphique 15">
              <a:extLst>
                <a:ext uri="{FF2B5EF4-FFF2-40B4-BE49-F238E27FC236}">
                  <a16:creationId xmlns:a16="http://schemas.microsoft.com/office/drawing/2014/main" id="{E7177585-7CA4-6CE7-610A-BA8D23E9F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22621" y="5302903"/>
              <a:ext cx="372737" cy="418624"/>
            </a:xfrm>
            <a:prstGeom prst="rect">
              <a:avLst/>
            </a:prstGeom>
          </p:spPr>
        </p:pic>
        <p:pic>
          <p:nvPicPr>
            <p:cNvPr id="83" name="Graphique 82">
              <a:extLst>
                <a:ext uri="{FF2B5EF4-FFF2-40B4-BE49-F238E27FC236}">
                  <a16:creationId xmlns:a16="http://schemas.microsoft.com/office/drawing/2014/main" id="{C00BF4E0-713F-486D-803E-74AED40D1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23288" y="5809821"/>
              <a:ext cx="323414" cy="322796"/>
            </a:xfrm>
            <a:prstGeom prst="rect">
              <a:avLst/>
            </a:prstGeom>
          </p:spPr>
        </p:pic>
        <p:pic>
          <p:nvPicPr>
            <p:cNvPr id="179" name="Image 178">
              <a:extLst>
                <a:ext uri="{FF2B5EF4-FFF2-40B4-BE49-F238E27FC236}">
                  <a16:creationId xmlns:a16="http://schemas.microsoft.com/office/drawing/2014/main" id="{2E999BC7-B585-8FFE-E24E-1A0C38C1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9654" t="17130" r="15296" b="20998"/>
            <a:stretch/>
          </p:blipFill>
          <p:spPr>
            <a:xfrm>
              <a:off x="1985195" y="6202439"/>
              <a:ext cx="399600" cy="409531"/>
            </a:xfrm>
            <a:prstGeom prst="rect">
              <a:avLst/>
            </a:prstGeom>
          </p:spPr>
        </p:pic>
        <p:pic>
          <p:nvPicPr>
            <p:cNvPr id="180" name="Graphique 179">
              <a:extLst>
                <a:ext uri="{FF2B5EF4-FFF2-40B4-BE49-F238E27FC236}">
                  <a16:creationId xmlns:a16="http://schemas.microsoft.com/office/drawing/2014/main" id="{C50F4777-D077-AD35-0472-B228D2B0D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67511" y="5811437"/>
              <a:ext cx="323414" cy="322796"/>
            </a:xfrm>
            <a:prstGeom prst="rect">
              <a:avLst/>
            </a:prstGeom>
          </p:spPr>
        </p:pic>
        <p:pic>
          <p:nvPicPr>
            <p:cNvPr id="181" name="Image 180">
              <a:extLst>
                <a:ext uri="{FF2B5EF4-FFF2-40B4-BE49-F238E27FC236}">
                  <a16:creationId xmlns:a16="http://schemas.microsoft.com/office/drawing/2014/main" id="{A9115E01-FC27-47E7-CE8D-CF05C45D5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9654" t="17130" r="15296" b="20998"/>
            <a:stretch/>
          </p:blipFill>
          <p:spPr>
            <a:xfrm>
              <a:off x="7044787" y="6204055"/>
              <a:ext cx="399600" cy="40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89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1245711F-A161-BF38-D6A0-C255CA0DD881}"/>
              </a:ext>
            </a:extLst>
          </p:cNvPr>
          <p:cNvSpPr txBox="1"/>
          <p:nvPr/>
        </p:nvSpPr>
        <p:spPr>
          <a:xfrm>
            <a:off x="5078765" y="2901869"/>
            <a:ext cx="6205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BA0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small-sized mussels </a:t>
            </a:r>
          </a:p>
        </p:txBody>
      </p:sp>
      <p:pic>
        <p:nvPicPr>
          <p:cNvPr id="59" name="Graphique 14">
            <a:extLst>
              <a:ext uri="{FF2B5EF4-FFF2-40B4-BE49-F238E27FC236}">
                <a16:creationId xmlns:a16="http://schemas.microsoft.com/office/drawing/2014/main" id="{69FFB252-FDB0-2CA7-B963-DE7A300A0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878291" flipH="1">
            <a:off x="6618469" y="973649"/>
            <a:ext cx="460514" cy="556176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25E365AE-F342-0144-F3DE-DE1D2B14629A}"/>
              </a:ext>
            </a:extLst>
          </p:cNvPr>
          <p:cNvSpPr/>
          <p:nvPr/>
        </p:nvSpPr>
        <p:spPr>
          <a:xfrm>
            <a:off x="6612741" y="1490203"/>
            <a:ext cx="2986034" cy="1083300"/>
          </a:xfrm>
          <a:prstGeom prst="rect">
            <a:avLst/>
          </a:prstGeom>
          <a:solidFill>
            <a:srgbClr val="FBC5C6"/>
          </a:solidFill>
          <a:ln w="38100">
            <a:solidFill>
              <a:srgbClr val="FB7F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0957BEF-BEC6-ECB1-70BA-CB8C191854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8" r="13243" b="7885"/>
          <a:stretch/>
        </p:blipFill>
        <p:spPr>
          <a:xfrm>
            <a:off x="476376" y="2061195"/>
            <a:ext cx="5564005" cy="3208016"/>
          </a:xfrm>
          <a:prstGeom prst="rect">
            <a:avLst/>
          </a:prstGeom>
        </p:spPr>
      </p:pic>
      <p:pic>
        <p:nvPicPr>
          <p:cNvPr id="5" name="Graphique 14">
            <a:extLst>
              <a:ext uri="{FF2B5EF4-FFF2-40B4-BE49-F238E27FC236}">
                <a16:creationId xmlns:a16="http://schemas.microsoft.com/office/drawing/2014/main" id="{FD8D253E-701A-2BC0-8B9F-16644EB88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963798">
            <a:off x="3449522" y="4550602"/>
            <a:ext cx="460514" cy="556176"/>
          </a:xfrm>
          <a:prstGeom prst="rect">
            <a:avLst/>
          </a:prstGeom>
        </p:spPr>
      </p:pic>
      <p:pic>
        <p:nvPicPr>
          <p:cNvPr id="6" name="Graphique 14">
            <a:extLst>
              <a:ext uri="{FF2B5EF4-FFF2-40B4-BE49-F238E27FC236}">
                <a16:creationId xmlns:a16="http://schemas.microsoft.com/office/drawing/2014/main" id="{C6523012-BE55-5A58-9BDF-A3236DE1D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96369">
            <a:off x="2331213" y="4322569"/>
            <a:ext cx="755486" cy="912421"/>
          </a:xfrm>
          <a:prstGeom prst="rect">
            <a:avLst/>
          </a:prstGeom>
        </p:spPr>
      </p:pic>
      <p:pic>
        <p:nvPicPr>
          <p:cNvPr id="8" name="Graphique 14">
            <a:extLst>
              <a:ext uri="{FF2B5EF4-FFF2-40B4-BE49-F238E27FC236}">
                <a16:creationId xmlns:a16="http://schemas.microsoft.com/office/drawing/2014/main" id="{61A8AFB8-2F2B-F594-820E-E9CE6C16E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96369">
            <a:off x="4958613" y="4317402"/>
            <a:ext cx="755486" cy="9124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B8D768-DFCC-6531-A575-09EFB1482217}"/>
              </a:ext>
            </a:extLst>
          </p:cNvPr>
          <p:cNvSpPr txBox="1"/>
          <p:nvPr/>
        </p:nvSpPr>
        <p:spPr>
          <a:xfrm>
            <a:off x="577488" y="5295268"/>
            <a:ext cx="25908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US" sz="2200" dirty="0">
                <a:latin typeface="Arial" panose="020B0604020202020204" pitchFamily="34" charset="0"/>
                <a:cs typeface="Arial" panose="020B0604020202020204" pitchFamily="34" charset="0"/>
              </a:rPr>
              <a:t>log body size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B5D464-F0F5-EC90-FBFA-2A09B9789E1C}"/>
              </a:ext>
            </a:extLst>
          </p:cNvPr>
          <p:cNvSpPr txBox="1"/>
          <p:nvPr/>
        </p:nvSpPr>
        <p:spPr>
          <a:xfrm rot="16200000">
            <a:off x="-1014918" y="3505147"/>
            <a:ext cx="259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US" sz="2200" dirty="0">
                <a:latin typeface="Arial" panose="020B0604020202020204" pitchFamily="34" charset="0"/>
                <a:cs typeface="Arial" panose="020B0604020202020204" pitchFamily="34" charset="0"/>
              </a:rPr>
              <a:t>log metabolic rate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3B92CED-6AFC-B5F3-62CA-94540D77D5BB}"/>
              </a:ext>
            </a:extLst>
          </p:cNvPr>
          <p:cNvSpPr txBox="1"/>
          <p:nvPr/>
        </p:nvSpPr>
        <p:spPr>
          <a:xfrm>
            <a:off x="3326513" y="5269211"/>
            <a:ext cx="25908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US" sz="2200" dirty="0">
                <a:latin typeface="Arial" panose="020B0604020202020204" pitchFamily="34" charset="0"/>
                <a:cs typeface="Arial" panose="020B0604020202020204" pitchFamily="34" charset="0"/>
              </a:rPr>
              <a:t>log body size</a:t>
            </a:r>
          </a:p>
        </p:txBody>
      </p:sp>
      <p:pic>
        <p:nvPicPr>
          <p:cNvPr id="12" name="Graphique 15">
            <a:extLst>
              <a:ext uri="{FF2B5EF4-FFF2-40B4-BE49-F238E27FC236}">
                <a16:creationId xmlns:a16="http://schemas.microsoft.com/office/drawing/2014/main" id="{16122D5F-07C1-2777-A866-15B077ADAD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133122" y="4734586"/>
            <a:ext cx="1513257" cy="169955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C000BA96-1B2E-2212-E666-3F47D607ADB4}"/>
              </a:ext>
            </a:extLst>
          </p:cNvPr>
          <p:cNvSpPr/>
          <p:nvPr/>
        </p:nvSpPr>
        <p:spPr>
          <a:xfrm>
            <a:off x="678884" y="2407902"/>
            <a:ext cx="2561708" cy="26408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US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8FCAC6C-C793-0454-FD94-F35A634CD766}"/>
              </a:ext>
            </a:extLst>
          </p:cNvPr>
          <p:cNvSpPr/>
          <p:nvPr/>
        </p:nvSpPr>
        <p:spPr>
          <a:xfrm>
            <a:off x="3352340" y="2405322"/>
            <a:ext cx="2561708" cy="26408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US"/>
          </a:p>
        </p:txBody>
      </p:sp>
      <p:pic>
        <p:nvPicPr>
          <p:cNvPr id="20" name="Graphique 15">
            <a:extLst>
              <a:ext uri="{FF2B5EF4-FFF2-40B4-BE49-F238E27FC236}">
                <a16:creationId xmlns:a16="http://schemas.microsoft.com/office/drawing/2014/main" id="{A42BD44A-0D44-8368-E59B-4AA16E0B35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149091" y="1171647"/>
            <a:ext cx="1512943" cy="1699200"/>
          </a:xfrm>
          <a:prstGeom prst="rect">
            <a:avLst/>
          </a:prstGeom>
        </p:spPr>
      </p:pic>
      <p:pic>
        <p:nvPicPr>
          <p:cNvPr id="21" name="Graphique 15">
            <a:extLst>
              <a:ext uri="{FF2B5EF4-FFF2-40B4-BE49-F238E27FC236}">
                <a16:creationId xmlns:a16="http://schemas.microsoft.com/office/drawing/2014/main" id="{38DCA792-7804-5548-E2E3-4C2A30BAB0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0149090" y="2984299"/>
            <a:ext cx="1512944" cy="16992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4C14CFC-45E1-AE36-20E1-1D658C3A1100}"/>
              </a:ext>
            </a:extLst>
          </p:cNvPr>
          <p:cNvSpPr txBox="1"/>
          <p:nvPr/>
        </p:nvSpPr>
        <p:spPr>
          <a:xfrm>
            <a:off x="3632528" y="1949864"/>
            <a:ext cx="204777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b) c</a:t>
            </a:r>
            <a:r>
              <a:rPr lang="it-US" sz="2200" dirty="0">
                <a:latin typeface="Arial" panose="020B0604020202020204" pitchFamily="34" charset="0"/>
                <a:cs typeface="Arial" panose="020B0604020202020204" pitchFamily="34" charset="0"/>
              </a:rPr>
              <a:t>rab cues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E85C910-8CFF-6086-9032-75A4832B5955}"/>
              </a:ext>
            </a:extLst>
          </p:cNvPr>
          <p:cNvSpPr txBox="1"/>
          <p:nvPr/>
        </p:nvSpPr>
        <p:spPr>
          <a:xfrm>
            <a:off x="806087" y="1939972"/>
            <a:ext cx="224641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a) no c</a:t>
            </a:r>
            <a:r>
              <a:rPr lang="it-US" sz="2200" dirty="0">
                <a:latin typeface="Arial" panose="020B0604020202020204" pitchFamily="34" charset="0"/>
                <a:cs typeface="Arial" panose="020B0604020202020204" pitchFamily="34" charset="0"/>
              </a:rPr>
              <a:t>rab cues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4BA1F22-0B92-4A4E-17D5-72FDA063C796}"/>
              </a:ext>
            </a:extLst>
          </p:cNvPr>
          <p:cNvSpPr txBox="1"/>
          <p:nvPr/>
        </p:nvSpPr>
        <p:spPr>
          <a:xfrm>
            <a:off x="3080261" y="5889649"/>
            <a:ext cx="2604985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large-sized mussels do not respond to crab cue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C5AC0FF-409A-051D-C7EF-D292F06CA0B2}"/>
              </a:ext>
            </a:extLst>
          </p:cNvPr>
          <p:cNvSpPr txBox="1"/>
          <p:nvPr/>
        </p:nvSpPr>
        <p:spPr>
          <a:xfrm>
            <a:off x="1033285" y="4706858"/>
            <a:ext cx="696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US" sz="1600" b="1" dirty="0">
                <a:latin typeface="Arial" panose="020B0604020202020204" pitchFamily="34" charset="0"/>
                <a:cs typeface="Arial" panose="020B0604020202020204" pitchFamily="34" charset="0"/>
              </a:rPr>
              <a:t>27°C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1D8574A-60F6-6FB9-8FC2-AC4C0D36079F}"/>
              </a:ext>
            </a:extLst>
          </p:cNvPr>
          <p:cNvSpPr txBox="1"/>
          <p:nvPr/>
        </p:nvSpPr>
        <p:spPr>
          <a:xfrm>
            <a:off x="1014067" y="4112771"/>
            <a:ext cx="87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US" sz="1600" b="1" dirty="0">
                <a:latin typeface="Arial" panose="020B0604020202020204" pitchFamily="34" charset="0"/>
                <a:cs typeface="Arial" panose="020B0604020202020204" pitchFamily="34" charset="0"/>
              </a:rPr>
              <a:t>13°C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7D7803A-704E-323A-41E0-E1825A5CEE6B}"/>
              </a:ext>
            </a:extLst>
          </p:cNvPr>
          <p:cNvSpPr txBox="1"/>
          <p:nvPr/>
        </p:nvSpPr>
        <p:spPr>
          <a:xfrm>
            <a:off x="1022685" y="4415982"/>
            <a:ext cx="87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US" sz="1600" b="1" dirty="0"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275F61F6-06DD-0176-AF87-48F46174BDC5}"/>
              </a:ext>
            </a:extLst>
          </p:cNvPr>
          <p:cNvSpPr>
            <a:spLocks/>
          </p:cNvSpPr>
          <p:nvPr/>
        </p:nvSpPr>
        <p:spPr>
          <a:xfrm>
            <a:off x="880838" y="4235144"/>
            <a:ext cx="126000" cy="126000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US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352E434-6715-DA1A-07CE-E61E8F118664}"/>
              </a:ext>
            </a:extLst>
          </p:cNvPr>
          <p:cNvSpPr>
            <a:spLocks/>
          </p:cNvSpPr>
          <p:nvPr/>
        </p:nvSpPr>
        <p:spPr>
          <a:xfrm>
            <a:off x="878489" y="4795505"/>
            <a:ext cx="126000" cy="12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450E60BD-2A0E-9261-5A91-061236FFA5D8}"/>
              </a:ext>
            </a:extLst>
          </p:cNvPr>
          <p:cNvSpPr>
            <a:spLocks/>
          </p:cNvSpPr>
          <p:nvPr/>
        </p:nvSpPr>
        <p:spPr>
          <a:xfrm>
            <a:off x="878489" y="4528224"/>
            <a:ext cx="126000" cy="126000"/>
          </a:xfrm>
          <a:prstGeom prst="ellipse">
            <a:avLst/>
          </a:prstGeom>
          <a:solidFill>
            <a:srgbClr val="BA0078"/>
          </a:solidFill>
          <a:ln>
            <a:solidFill>
              <a:srgbClr val="BA00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US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79EC5C38-FCE6-AD6E-A49B-EB614EAB35A4}"/>
              </a:ext>
            </a:extLst>
          </p:cNvPr>
          <p:cNvSpPr/>
          <p:nvPr/>
        </p:nvSpPr>
        <p:spPr>
          <a:xfrm>
            <a:off x="6608963" y="5045412"/>
            <a:ext cx="2986034" cy="1070958"/>
          </a:xfrm>
          <a:prstGeom prst="rect">
            <a:avLst/>
          </a:prstGeom>
          <a:solidFill>
            <a:srgbClr val="D5D4FF"/>
          </a:solidFill>
          <a:ln w="38100">
            <a:solidFill>
              <a:srgbClr val="6B6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US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23AE25AB-C216-5643-68E9-92EC52A2E17C}"/>
              </a:ext>
            </a:extLst>
          </p:cNvPr>
          <p:cNvSpPr/>
          <p:nvPr/>
        </p:nvSpPr>
        <p:spPr>
          <a:xfrm>
            <a:off x="6608963" y="3264058"/>
            <a:ext cx="2986034" cy="1070958"/>
          </a:xfrm>
          <a:prstGeom prst="rect">
            <a:avLst/>
          </a:prstGeom>
          <a:solidFill>
            <a:srgbClr val="DDBBD2"/>
          </a:solidFill>
          <a:ln w="38100">
            <a:solidFill>
              <a:srgbClr val="DD8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US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E64AC51-8F55-F5D5-DFBF-B397AD9C84E5}"/>
              </a:ext>
            </a:extLst>
          </p:cNvPr>
          <p:cNvSpPr txBox="1"/>
          <p:nvPr/>
        </p:nvSpPr>
        <p:spPr>
          <a:xfrm>
            <a:off x="6996432" y="5124757"/>
            <a:ext cx="30562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high predation risk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low oxygen demand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lower metabolic rate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46D6D4A-83E1-7969-A02B-80A5B986ABB5}"/>
              </a:ext>
            </a:extLst>
          </p:cNvPr>
          <p:cNvSpPr txBox="1"/>
          <p:nvPr/>
        </p:nvSpPr>
        <p:spPr>
          <a:xfrm>
            <a:off x="11437061" y="1790441"/>
            <a:ext cx="924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27°C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8452994C-113A-88F1-ACDF-30EA952B2473}"/>
              </a:ext>
            </a:extLst>
          </p:cNvPr>
          <p:cNvSpPr txBox="1"/>
          <p:nvPr/>
        </p:nvSpPr>
        <p:spPr>
          <a:xfrm>
            <a:off x="11437061" y="5361182"/>
            <a:ext cx="116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US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13°C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9A34E94D-B4AA-A6E4-A71B-9E5D3BE5EC44}"/>
              </a:ext>
            </a:extLst>
          </p:cNvPr>
          <p:cNvSpPr txBox="1"/>
          <p:nvPr/>
        </p:nvSpPr>
        <p:spPr>
          <a:xfrm>
            <a:off x="11437061" y="3602671"/>
            <a:ext cx="116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US" sz="2000" b="1" dirty="0">
                <a:solidFill>
                  <a:srgbClr val="BA0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pic>
        <p:nvPicPr>
          <p:cNvPr id="77" name="Graphique 14">
            <a:extLst>
              <a:ext uri="{FF2B5EF4-FFF2-40B4-BE49-F238E27FC236}">
                <a16:creationId xmlns:a16="http://schemas.microsoft.com/office/drawing/2014/main" id="{AE83A531-7582-F8DB-C7EB-9B542C0464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7878291" flipH="1">
            <a:off x="6797165" y="2783418"/>
            <a:ext cx="460514" cy="556176"/>
          </a:xfrm>
          <a:prstGeom prst="rect">
            <a:avLst/>
          </a:prstGeom>
        </p:spPr>
      </p:pic>
      <p:pic>
        <p:nvPicPr>
          <p:cNvPr id="78" name="Graphique 14">
            <a:extLst>
              <a:ext uri="{FF2B5EF4-FFF2-40B4-BE49-F238E27FC236}">
                <a16:creationId xmlns:a16="http://schemas.microsoft.com/office/drawing/2014/main" id="{5A87B1BA-0F35-2BE7-3723-B4FE0273BF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7878291" flipH="1">
            <a:off x="6839486" y="4580417"/>
            <a:ext cx="460514" cy="556176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45B4D5AA-E58C-5065-6525-88E571097D62}"/>
              </a:ext>
            </a:extLst>
          </p:cNvPr>
          <p:cNvSpPr txBox="1"/>
          <p:nvPr/>
        </p:nvSpPr>
        <p:spPr>
          <a:xfrm>
            <a:off x="4999977" y="1133827"/>
            <a:ext cx="6205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small-sized mussels 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9324FDD7-D5FD-0776-3C26-B00172690D7D}"/>
              </a:ext>
            </a:extLst>
          </p:cNvPr>
          <p:cNvSpPr txBox="1"/>
          <p:nvPr/>
        </p:nvSpPr>
        <p:spPr>
          <a:xfrm>
            <a:off x="3803948" y="524288"/>
            <a:ext cx="2616921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small-sized mussels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respond to crab cue</a:t>
            </a: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9022843B-CE56-B799-EF77-4128092DEDEF}"/>
              </a:ext>
            </a:extLst>
          </p:cNvPr>
          <p:cNvSpPr txBox="1"/>
          <p:nvPr/>
        </p:nvSpPr>
        <p:spPr>
          <a:xfrm>
            <a:off x="9749285" y="529067"/>
            <a:ext cx="2394102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crab cues across temperature levels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5A43345F-384F-34A8-EBCF-4E50CCF7BE1D}"/>
              </a:ext>
            </a:extLst>
          </p:cNvPr>
          <p:cNvSpPr txBox="1"/>
          <p:nvPr/>
        </p:nvSpPr>
        <p:spPr>
          <a:xfrm>
            <a:off x="6998460" y="3358838"/>
            <a:ext cx="30562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high predation risk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low oxygen demand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lower metabolic rate</a:t>
            </a:r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55654DF6-7E98-61CD-2AA8-220A6AEE6209}"/>
              </a:ext>
            </a:extLst>
          </p:cNvPr>
          <p:cNvSpPr txBox="1"/>
          <p:nvPr/>
        </p:nvSpPr>
        <p:spPr>
          <a:xfrm>
            <a:off x="6983396" y="1595884"/>
            <a:ext cx="30562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predation risk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oxygen demand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higher metabolic rate</a:t>
            </a:r>
          </a:p>
        </p:txBody>
      </p:sp>
      <p:pic>
        <p:nvPicPr>
          <p:cNvPr id="1028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7EA062C8-F628-1675-8217-622A97E4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508" y="1909170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85928E74-EDE6-86D0-6FE4-3AF891DD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155" y="3633928"/>
            <a:ext cx="7912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 Symbol - Free shapes icons">
            <a:extLst>
              <a:ext uri="{FF2B5EF4-FFF2-40B4-BE49-F238E27FC236}">
                <a16:creationId xmlns:a16="http://schemas.microsoft.com/office/drawing/2014/main" id="{8A79A86C-C4E1-6BAD-557B-6EF821562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32" y="1635835"/>
            <a:ext cx="291133" cy="2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C8277216-90A7-ED2A-086D-987EFF18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508" y="2186815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48FCE713-29E1-31E0-FA77-53C94AB4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33" y="3990012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1A82F9DC-6302-44FF-871E-93E312DC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33" y="3381525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DF58E812-E12D-B225-E009-A49DFC97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887" y="5767309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F9C8AC24-E691-A26D-646B-708377E3A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87" y="5158822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677BCD17-39C2-06D6-8EA7-5E03D2C90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4" y="3670536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D69D7793-A473-1672-DE7A-95C12E218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87" y="5459467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F733F3-C118-10CA-CD2D-970910C3847F}"/>
              </a:ext>
            </a:extLst>
          </p:cNvPr>
          <p:cNvSpPr txBox="1"/>
          <p:nvPr/>
        </p:nvSpPr>
        <p:spPr>
          <a:xfrm>
            <a:off x="5151472" y="4691936"/>
            <a:ext cx="6205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small-sized mussels 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E260EA0-C6C5-65E6-8422-EB37C2D8053F}"/>
              </a:ext>
            </a:extLst>
          </p:cNvPr>
          <p:cNvCxnSpPr/>
          <p:nvPr/>
        </p:nvCxnSpPr>
        <p:spPr>
          <a:xfrm>
            <a:off x="3803948" y="1170619"/>
            <a:ext cx="0" cy="12545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4B8CC84-395C-EA7C-01F9-E89E2BEF428A}"/>
              </a:ext>
            </a:extLst>
          </p:cNvPr>
          <p:cNvCxnSpPr>
            <a:cxnSpLocks/>
          </p:cNvCxnSpPr>
          <p:nvPr/>
        </p:nvCxnSpPr>
        <p:spPr>
          <a:xfrm flipV="1">
            <a:off x="5683629" y="5045412"/>
            <a:ext cx="0" cy="12545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6F6571F-2EC8-3EC6-68AB-C3C49C34ABF0}"/>
              </a:ext>
            </a:extLst>
          </p:cNvPr>
          <p:cNvCxnSpPr>
            <a:cxnSpLocks/>
          </p:cNvCxnSpPr>
          <p:nvPr/>
        </p:nvCxnSpPr>
        <p:spPr>
          <a:xfrm flipV="1">
            <a:off x="5788600" y="1463243"/>
            <a:ext cx="826148" cy="1264472"/>
          </a:xfrm>
          <a:prstGeom prst="straightConnector1">
            <a:avLst/>
          </a:prstGeom>
          <a:ln w="57150">
            <a:solidFill>
              <a:srgbClr val="FB7F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A8C3FB2-DD49-65B3-0D39-CDEF72D2923D}"/>
              </a:ext>
            </a:extLst>
          </p:cNvPr>
          <p:cNvCxnSpPr>
            <a:cxnSpLocks/>
          </p:cNvCxnSpPr>
          <p:nvPr/>
        </p:nvCxnSpPr>
        <p:spPr>
          <a:xfrm>
            <a:off x="5763828" y="3055757"/>
            <a:ext cx="834012" cy="247359"/>
          </a:xfrm>
          <a:prstGeom prst="straightConnector1">
            <a:avLst/>
          </a:prstGeom>
          <a:ln w="57150">
            <a:solidFill>
              <a:srgbClr val="DD82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8B48EEF0-9249-CACB-A538-E9AA476BF836}"/>
              </a:ext>
            </a:extLst>
          </p:cNvPr>
          <p:cNvCxnSpPr>
            <a:cxnSpLocks/>
          </p:cNvCxnSpPr>
          <p:nvPr/>
        </p:nvCxnSpPr>
        <p:spPr>
          <a:xfrm>
            <a:off x="5755006" y="3224262"/>
            <a:ext cx="852738" cy="1851108"/>
          </a:xfrm>
          <a:prstGeom prst="straightConnector1">
            <a:avLst/>
          </a:prstGeom>
          <a:ln w="57150">
            <a:solidFill>
              <a:srgbClr val="6B6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89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6E797FAD-AD1C-CBB6-654D-4F6F63140947}"/>
              </a:ext>
            </a:extLst>
          </p:cNvPr>
          <p:cNvGrpSpPr/>
          <p:nvPr/>
        </p:nvGrpSpPr>
        <p:grpSpPr>
          <a:xfrm>
            <a:off x="232122" y="0"/>
            <a:ext cx="11556305" cy="4052571"/>
            <a:chOff x="1920374" y="167004"/>
            <a:chExt cx="8351251" cy="2928621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C8A8AC35-FCBC-E9D4-BCC8-8FB326043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65" t="4268" r="13052" b="48917"/>
            <a:stretch/>
          </p:blipFill>
          <p:spPr bwMode="auto">
            <a:xfrm>
              <a:off x="1920374" y="167004"/>
              <a:ext cx="8351251" cy="292862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C36A983-D1E9-8EF7-4FA1-E889E0DEEA68}"/>
                </a:ext>
              </a:extLst>
            </p:cNvPr>
            <p:cNvCxnSpPr/>
            <p:nvPr/>
          </p:nvCxnSpPr>
          <p:spPr>
            <a:xfrm flipV="1">
              <a:off x="2676525" y="1143000"/>
              <a:ext cx="1819275" cy="1181100"/>
            </a:xfrm>
            <a:prstGeom prst="line">
              <a:avLst/>
            </a:prstGeom>
            <a:ln w="28575">
              <a:solidFill>
                <a:srgbClr val="0432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FC02302-F678-59D4-7B83-2EF8A64791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1951" y="895350"/>
              <a:ext cx="2025149" cy="1495425"/>
            </a:xfrm>
            <a:prstGeom prst="line">
              <a:avLst/>
            </a:prstGeom>
            <a:ln w="28575">
              <a:solidFill>
                <a:srgbClr val="00FA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5601C9A-7748-A2B6-7429-497DB5BC6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251" y="895350"/>
              <a:ext cx="1920374" cy="92392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B79B3B9-77D5-9B3B-113F-729249D8FFDA}"/>
              </a:ext>
            </a:extLst>
          </p:cNvPr>
          <p:cNvSpPr/>
          <p:nvPr/>
        </p:nvSpPr>
        <p:spPr>
          <a:xfrm>
            <a:off x="1419225" y="61596"/>
            <a:ext cx="9763125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F8F2A80-ED4E-AF22-01EE-F80DE5CFAC70}"/>
              </a:ext>
            </a:extLst>
          </p:cNvPr>
          <p:cNvGrpSpPr/>
          <p:nvPr/>
        </p:nvGrpSpPr>
        <p:grpSpPr>
          <a:xfrm>
            <a:off x="1273597" y="4141596"/>
            <a:ext cx="2743831" cy="485066"/>
            <a:chOff x="2154341" y="4908105"/>
            <a:chExt cx="4273490" cy="755486"/>
          </a:xfrm>
        </p:grpSpPr>
        <p:pic>
          <p:nvPicPr>
            <p:cNvPr id="14" name="Graphique 14">
              <a:extLst>
                <a:ext uri="{FF2B5EF4-FFF2-40B4-BE49-F238E27FC236}">
                  <a16:creationId xmlns:a16="http://schemas.microsoft.com/office/drawing/2014/main" id="{69CD134F-A97A-C417-26D6-C08538F8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963798">
              <a:off x="2202172" y="5028381"/>
              <a:ext cx="460514" cy="556176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85B2D418-0D0A-4133-099B-32CCC4E48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3696369">
              <a:off x="5593878" y="4829637"/>
              <a:ext cx="755486" cy="912421"/>
            </a:xfrm>
            <a:prstGeom prst="rect">
              <a:avLst/>
            </a:prstGeom>
          </p:spPr>
        </p:pic>
        <p:sp>
          <p:nvSpPr>
            <p:cNvPr id="16" name="Organigramme : Extraire 15">
              <a:extLst>
                <a:ext uri="{FF2B5EF4-FFF2-40B4-BE49-F238E27FC236}">
                  <a16:creationId xmlns:a16="http://schemas.microsoft.com/office/drawing/2014/main" id="{BED1EEE4-8BCA-440C-6C7B-539D8B5F8F3B}"/>
                </a:ext>
              </a:extLst>
            </p:cNvPr>
            <p:cNvSpPr/>
            <p:nvPr/>
          </p:nvSpPr>
          <p:spPr>
            <a:xfrm rot="16200000">
              <a:off x="4003513" y="3988208"/>
              <a:ext cx="337297" cy="2636521"/>
            </a:xfrm>
            <a:prstGeom prst="flowChartExtra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9C9A1F3-0E2E-DC0A-1257-0491D6881097}"/>
              </a:ext>
            </a:extLst>
          </p:cNvPr>
          <p:cNvGrpSpPr/>
          <p:nvPr/>
        </p:nvGrpSpPr>
        <p:grpSpPr>
          <a:xfrm>
            <a:off x="5072907" y="4154839"/>
            <a:ext cx="2455759" cy="485066"/>
            <a:chOff x="2154341" y="4928727"/>
            <a:chExt cx="3824821" cy="755486"/>
          </a:xfrm>
        </p:grpSpPr>
        <p:pic>
          <p:nvPicPr>
            <p:cNvPr id="19" name="Graphique 14">
              <a:extLst>
                <a:ext uri="{FF2B5EF4-FFF2-40B4-BE49-F238E27FC236}">
                  <a16:creationId xmlns:a16="http://schemas.microsoft.com/office/drawing/2014/main" id="{4CAB42B8-DB21-4291-1164-EC6C8661B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963798">
              <a:off x="2202172" y="5028381"/>
              <a:ext cx="460514" cy="556176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05CC8FD-7CE8-5322-13F2-51A510144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3696369">
              <a:off x="5145209" y="4850259"/>
              <a:ext cx="755486" cy="912421"/>
            </a:xfrm>
            <a:prstGeom prst="rect">
              <a:avLst/>
            </a:prstGeom>
          </p:spPr>
        </p:pic>
        <p:sp>
          <p:nvSpPr>
            <p:cNvPr id="21" name="Organigramme : Extraire 20">
              <a:extLst>
                <a:ext uri="{FF2B5EF4-FFF2-40B4-BE49-F238E27FC236}">
                  <a16:creationId xmlns:a16="http://schemas.microsoft.com/office/drawing/2014/main" id="{7350BE93-E62C-A757-D089-1C59CD6110CB}"/>
                </a:ext>
              </a:extLst>
            </p:cNvPr>
            <p:cNvSpPr/>
            <p:nvPr/>
          </p:nvSpPr>
          <p:spPr>
            <a:xfrm rot="16200000">
              <a:off x="3780258" y="4211461"/>
              <a:ext cx="337297" cy="2190014"/>
            </a:xfrm>
            <a:prstGeom prst="flowChartExtra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3AEE3C0-90D2-EB95-9FCC-94E7AECE489B}"/>
              </a:ext>
            </a:extLst>
          </p:cNvPr>
          <p:cNvGrpSpPr/>
          <p:nvPr/>
        </p:nvGrpSpPr>
        <p:grpSpPr>
          <a:xfrm>
            <a:off x="8760285" y="4154839"/>
            <a:ext cx="2455759" cy="485066"/>
            <a:chOff x="2154341" y="4928727"/>
            <a:chExt cx="3824821" cy="755486"/>
          </a:xfrm>
        </p:grpSpPr>
        <p:pic>
          <p:nvPicPr>
            <p:cNvPr id="23" name="Graphique 14">
              <a:extLst>
                <a:ext uri="{FF2B5EF4-FFF2-40B4-BE49-F238E27FC236}">
                  <a16:creationId xmlns:a16="http://schemas.microsoft.com/office/drawing/2014/main" id="{5F87E2A2-9E76-46AA-25BB-573530742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963798">
              <a:off x="2202172" y="5028381"/>
              <a:ext cx="460514" cy="556176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95D65E09-17AE-C08A-3481-020DDCE06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3696369">
              <a:off x="5145209" y="4850259"/>
              <a:ext cx="755486" cy="912421"/>
            </a:xfrm>
            <a:prstGeom prst="rect">
              <a:avLst/>
            </a:prstGeom>
          </p:spPr>
        </p:pic>
        <p:sp>
          <p:nvSpPr>
            <p:cNvPr id="25" name="Organigramme : Extraire 24">
              <a:extLst>
                <a:ext uri="{FF2B5EF4-FFF2-40B4-BE49-F238E27FC236}">
                  <a16:creationId xmlns:a16="http://schemas.microsoft.com/office/drawing/2014/main" id="{09B3F249-E0C9-A43B-69D7-8D2302B71518}"/>
                </a:ext>
              </a:extLst>
            </p:cNvPr>
            <p:cNvSpPr/>
            <p:nvPr/>
          </p:nvSpPr>
          <p:spPr>
            <a:xfrm rot="16200000">
              <a:off x="3780258" y="4211461"/>
              <a:ext cx="337297" cy="2190014"/>
            </a:xfrm>
            <a:prstGeom prst="flowChartExtra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Rettangolo 52">
            <a:extLst>
              <a:ext uri="{FF2B5EF4-FFF2-40B4-BE49-F238E27FC236}">
                <a16:creationId xmlns:a16="http://schemas.microsoft.com/office/drawing/2014/main" id="{AD4141AA-766B-D98B-3401-EB4BB16518A0}"/>
              </a:ext>
            </a:extLst>
          </p:cNvPr>
          <p:cNvSpPr/>
          <p:nvPr/>
        </p:nvSpPr>
        <p:spPr>
          <a:xfrm>
            <a:off x="1278470" y="5438190"/>
            <a:ext cx="2986034" cy="1083300"/>
          </a:xfrm>
          <a:prstGeom prst="rect">
            <a:avLst/>
          </a:prstGeom>
          <a:solidFill>
            <a:srgbClr val="FBC5C6"/>
          </a:solidFill>
          <a:ln w="38100">
            <a:solidFill>
              <a:srgbClr val="FB7F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US"/>
          </a:p>
        </p:txBody>
      </p:sp>
      <p:sp>
        <p:nvSpPr>
          <p:cNvPr id="27" name="CasellaDiTesto 102">
            <a:extLst>
              <a:ext uri="{FF2B5EF4-FFF2-40B4-BE49-F238E27FC236}">
                <a16:creationId xmlns:a16="http://schemas.microsoft.com/office/drawing/2014/main" id="{FF230A23-17B6-3B13-569B-1B703625E5D0}"/>
              </a:ext>
            </a:extLst>
          </p:cNvPr>
          <p:cNvSpPr txBox="1"/>
          <p:nvPr/>
        </p:nvSpPr>
        <p:spPr>
          <a:xfrm>
            <a:off x="1758486" y="5471063"/>
            <a:ext cx="30562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predation risk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oxygen demand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higher metabolic rate</a:t>
            </a:r>
          </a:p>
        </p:txBody>
      </p:sp>
      <p:pic>
        <p:nvPicPr>
          <p:cNvPr id="28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2CC91DAC-1120-AA13-6AE5-19BEB375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44" y="5751476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X Symbol - Free shapes icons">
            <a:extLst>
              <a:ext uri="{FF2B5EF4-FFF2-40B4-BE49-F238E27FC236}">
                <a16:creationId xmlns:a16="http://schemas.microsoft.com/office/drawing/2014/main" id="{ED2AD2A1-82A9-0D08-0603-482C385C6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368" y="5478141"/>
            <a:ext cx="291133" cy="2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heck Mark Icon png download - 512*512 - Free Transparent Check Mark png  Download. - CleanPNG / KissPNG">
            <a:extLst>
              <a:ext uri="{FF2B5EF4-FFF2-40B4-BE49-F238E27FC236}">
                <a16:creationId xmlns:a16="http://schemas.microsoft.com/office/drawing/2014/main" id="{7046BCFD-FAAC-ECB7-1692-C3AEFD1B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44" y="6029121"/>
            <a:ext cx="607850" cy="3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ttore 2 15">
            <a:extLst>
              <a:ext uri="{FF2B5EF4-FFF2-40B4-BE49-F238E27FC236}">
                <a16:creationId xmlns:a16="http://schemas.microsoft.com/office/drawing/2014/main" id="{5D86659E-FF15-D949-0D74-F6EA03F483C6}"/>
              </a:ext>
            </a:extLst>
          </p:cNvPr>
          <p:cNvCxnSpPr>
            <a:cxnSpLocks/>
          </p:cNvCxnSpPr>
          <p:nvPr/>
        </p:nvCxnSpPr>
        <p:spPr>
          <a:xfrm>
            <a:off x="1487877" y="4625819"/>
            <a:ext cx="0" cy="755909"/>
          </a:xfrm>
          <a:prstGeom prst="straightConnector1">
            <a:avLst/>
          </a:prstGeom>
          <a:ln w="57150">
            <a:solidFill>
              <a:srgbClr val="FB7F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que 15">
            <a:extLst>
              <a:ext uri="{FF2B5EF4-FFF2-40B4-BE49-F238E27FC236}">
                <a16:creationId xmlns:a16="http://schemas.microsoft.com/office/drawing/2014/main" id="{D79DCBE5-F9BC-3FE0-CB52-B9A1C7F64A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23544" y="963309"/>
            <a:ext cx="344807" cy="387256"/>
          </a:xfrm>
          <a:prstGeom prst="rect">
            <a:avLst/>
          </a:prstGeom>
        </p:spPr>
      </p:pic>
      <p:sp>
        <p:nvSpPr>
          <p:cNvPr id="34" name="Flèche : double flèche verticale 33">
            <a:extLst>
              <a:ext uri="{FF2B5EF4-FFF2-40B4-BE49-F238E27FC236}">
                <a16:creationId xmlns:a16="http://schemas.microsoft.com/office/drawing/2014/main" id="{A7EDCF55-CC0B-5BE6-86EE-B99B118035D8}"/>
              </a:ext>
            </a:extLst>
          </p:cNvPr>
          <p:cNvSpPr/>
          <p:nvPr/>
        </p:nvSpPr>
        <p:spPr>
          <a:xfrm>
            <a:off x="1278470" y="2524125"/>
            <a:ext cx="140755" cy="376238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CasellaDiTesto 37">
            <a:extLst>
              <a:ext uri="{FF2B5EF4-FFF2-40B4-BE49-F238E27FC236}">
                <a16:creationId xmlns:a16="http://schemas.microsoft.com/office/drawing/2014/main" id="{A717AA81-C869-987D-B368-FE418C22312A}"/>
              </a:ext>
            </a:extLst>
          </p:cNvPr>
          <p:cNvSpPr txBox="1"/>
          <p:nvPr/>
        </p:nvSpPr>
        <p:spPr>
          <a:xfrm>
            <a:off x="2913834" y="4550731"/>
            <a:ext cx="1224614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large-sized do not respond to crab cue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FFDA854-6379-158B-8611-B24527BD393B}"/>
              </a:ext>
            </a:extLst>
          </p:cNvPr>
          <p:cNvSpPr txBox="1"/>
          <p:nvPr/>
        </p:nvSpPr>
        <p:spPr>
          <a:xfrm>
            <a:off x="6657728" y="4562600"/>
            <a:ext cx="1224614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large-sized do not respond to crab cue</a:t>
            </a:r>
          </a:p>
        </p:txBody>
      </p:sp>
      <p:sp>
        <p:nvSpPr>
          <p:cNvPr id="39" name="CasellaDiTesto 37">
            <a:extLst>
              <a:ext uri="{FF2B5EF4-FFF2-40B4-BE49-F238E27FC236}">
                <a16:creationId xmlns:a16="http://schemas.microsoft.com/office/drawing/2014/main" id="{3B02716B-1214-84EB-43F7-AE1A3736FF8B}"/>
              </a:ext>
            </a:extLst>
          </p:cNvPr>
          <p:cNvSpPr txBox="1"/>
          <p:nvPr/>
        </p:nvSpPr>
        <p:spPr>
          <a:xfrm>
            <a:off x="10401622" y="4574469"/>
            <a:ext cx="1224614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large-sized do not respond to crab cue</a:t>
            </a:r>
          </a:p>
        </p:txBody>
      </p:sp>
      <p:cxnSp>
        <p:nvCxnSpPr>
          <p:cNvPr id="41" name="Connettore 2 15">
            <a:extLst>
              <a:ext uri="{FF2B5EF4-FFF2-40B4-BE49-F238E27FC236}">
                <a16:creationId xmlns:a16="http://schemas.microsoft.com/office/drawing/2014/main" id="{253595B7-D35C-DC5D-07F4-7811D3B9B01D}"/>
              </a:ext>
            </a:extLst>
          </p:cNvPr>
          <p:cNvCxnSpPr>
            <a:cxnSpLocks/>
          </p:cNvCxnSpPr>
          <p:nvPr/>
        </p:nvCxnSpPr>
        <p:spPr>
          <a:xfrm>
            <a:off x="1419225" y="3051045"/>
            <a:ext cx="0" cy="1117880"/>
          </a:xfrm>
          <a:prstGeom prst="straightConnector1">
            <a:avLst/>
          </a:prstGeom>
          <a:ln w="57150">
            <a:solidFill>
              <a:srgbClr val="FBC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15">
            <a:extLst>
              <a:ext uri="{FF2B5EF4-FFF2-40B4-BE49-F238E27FC236}">
                <a16:creationId xmlns:a16="http://schemas.microsoft.com/office/drawing/2014/main" id="{A6C6F603-6DE5-5E0A-07A3-2B62B537CEF8}"/>
              </a:ext>
            </a:extLst>
          </p:cNvPr>
          <p:cNvCxnSpPr>
            <a:cxnSpLocks/>
          </p:cNvCxnSpPr>
          <p:nvPr/>
        </p:nvCxnSpPr>
        <p:spPr>
          <a:xfrm>
            <a:off x="3795273" y="1769241"/>
            <a:ext cx="0" cy="2262243"/>
          </a:xfrm>
          <a:prstGeom prst="straightConnector1">
            <a:avLst/>
          </a:prstGeom>
          <a:ln w="57150">
            <a:solidFill>
              <a:srgbClr val="FBC5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78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3">
            <a:extLst>
              <a:ext uri="{FF2B5EF4-FFF2-40B4-BE49-F238E27FC236}">
                <a16:creationId xmlns:a16="http://schemas.microsoft.com/office/drawing/2014/main" id="{DAAC2F15-E49D-F6CF-AC54-1CABC4F00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8" r="53469" b="7885"/>
          <a:stretch/>
        </p:blipFill>
        <p:spPr>
          <a:xfrm>
            <a:off x="1920273" y="0"/>
            <a:ext cx="4277328" cy="4815165"/>
          </a:xfrm>
          <a:prstGeom prst="rect">
            <a:avLst/>
          </a:prstGeom>
        </p:spPr>
      </p:pic>
      <p:pic>
        <p:nvPicPr>
          <p:cNvPr id="19" name="Graphique 14">
            <a:extLst>
              <a:ext uri="{FF2B5EF4-FFF2-40B4-BE49-F238E27FC236}">
                <a16:creationId xmlns:a16="http://schemas.microsoft.com/office/drawing/2014/main" id="{64E2A09B-E57D-9ABC-BE58-D63A82C5B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63798">
            <a:off x="2202172" y="5028381"/>
            <a:ext cx="460514" cy="556176"/>
          </a:xfrm>
          <a:prstGeom prst="rect">
            <a:avLst/>
          </a:prstGeom>
        </p:spPr>
      </p:pic>
      <p:pic>
        <p:nvPicPr>
          <p:cNvPr id="20" name="Graphique 14">
            <a:extLst>
              <a:ext uri="{FF2B5EF4-FFF2-40B4-BE49-F238E27FC236}">
                <a16:creationId xmlns:a16="http://schemas.microsoft.com/office/drawing/2014/main" id="{4CBF91C2-3873-A690-59F6-EB09E43D2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696369">
            <a:off x="5145209" y="4850259"/>
            <a:ext cx="755486" cy="912421"/>
          </a:xfrm>
          <a:prstGeom prst="rect">
            <a:avLst/>
          </a:prstGeom>
        </p:spPr>
      </p:pic>
      <p:sp>
        <p:nvSpPr>
          <p:cNvPr id="21" name="Organigramme : Extraire 20">
            <a:extLst>
              <a:ext uri="{FF2B5EF4-FFF2-40B4-BE49-F238E27FC236}">
                <a16:creationId xmlns:a16="http://schemas.microsoft.com/office/drawing/2014/main" id="{D64A645C-171F-03E2-9E50-AE3A3DA4C50E}"/>
              </a:ext>
            </a:extLst>
          </p:cNvPr>
          <p:cNvSpPr/>
          <p:nvPr/>
        </p:nvSpPr>
        <p:spPr>
          <a:xfrm rot="16200000">
            <a:off x="3780258" y="4211461"/>
            <a:ext cx="337297" cy="2190014"/>
          </a:xfrm>
          <a:prstGeom prst="flowChartExtra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magine 3">
            <a:extLst>
              <a:ext uri="{FF2B5EF4-FFF2-40B4-BE49-F238E27FC236}">
                <a16:creationId xmlns:a16="http://schemas.microsoft.com/office/drawing/2014/main" id="{28C1E8E4-920C-1BF3-6509-B5D453B37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27" r="13243" b="7885"/>
          <a:stretch/>
        </p:blipFill>
        <p:spPr>
          <a:xfrm>
            <a:off x="7378700" y="0"/>
            <a:ext cx="4175726" cy="48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565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Grand écran</PresentationFormat>
  <Paragraphs>49</Paragraphs>
  <Slides>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di Office 2013-2022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Gjoni, Vojsava</dc:creator>
  <cp:lastModifiedBy>Guillaume Marchessaux</cp:lastModifiedBy>
  <cp:revision>25</cp:revision>
  <dcterms:created xsi:type="dcterms:W3CDTF">2023-01-12T00:49:21Z</dcterms:created>
  <dcterms:modified xsi:type="dcterms:W3CDTF">2024-02-08T15:41:33Z</dcterms:modified>
</cp:coreProperties>
</file>